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13716000" cx="24377650"/>
  <p:notesSz cx="6858000" cy="9144000"/>
  <p:embeddedFontLst>
    <p:embeddedFont>
      <p:font typeface="Montserrat SemiBold"/>
      <p:regular r:id="rId23"/>
      <p:bold r:id="rId24"/>
      <p:italic r:id="rId25"/>
      <p:boldItalic r:id="rId26"/>
    </p:embeddedFont>
    <p:embeddedFont>
      <p:font typeface="Montserrat Black"/>
      <p:bold r:id="rId27"/>
      <p:boldItalic r:id="rId28"/>
    </p:embeddedFont>
    <p:embeddedFont>
      <p:font typeface="Montserrat"/>
      <p:regular r:id="rId29"/>
      <p:bold r:id="rId30"/>
      <p:italic r:id="rId31"/>
      <p:boldItalic r:id="rId32"/>
    </p:embeddedFont>
    <p:embeddedFont>
      <p:font typeface="Montserrat Medium"/>
      <p:regular r:id="rId33"/>
      <p:bold r:id="rId34"/>
      <p:italic r:id="rId35"/>
      <p:boldItalic r:id="rId36"/>
    </p:embeddedFont>
    <p:embeddedFont>
      <p:font typeface="Open Sans SemiBold"/>
      <p:regular r:id="rId37"/>
      <p:bold r:id="rId38"/>
      <p:italic r:id="rId39"/>
      <p:boldItalic r:id="rId40"/>
    </p:embeddedFont>
    <p:embeddedFont>
      <p:font typeface="Open Sans Light"/>
      <p:regular r:id="rId41"/>
      <p:bold r:id="rId42"/>
      <p:italic r:id="rId43"/>
      <p:boldItalic r:id="rId44"/>
    </p:embeddedFont>
    <p:embeddedFont>
      <p:font typeface="Century Gothic"/>
      <p:regular r:id="rId45"/>
      <p:bold r:id="rId46"/>
      <p:italic r:id="rId47"/>
      <p:boldItalic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iUOM6EritzL0ZztF5eb1BSTZBo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B77EFB-190A-4E3C-8E82-27092F8211A9}">
  <a:tblStyle styleId="{39B77EFB-190A-4E3C-8E82-27092F8211A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SemiBold-boldItalic.fntdata"/><Relationship Id="rId42" Type="http://schemas.openxmlformats.org/officeDocument/2006/relationships/font" Target="fonts/OpenSansLight-bold.fntdata"/><Relationship Id="rId41" Type="http://schemas.openxmlformats.org/officeDocument/2006/relationships/font" Target="fonts/OpenSansLight-regular.fntdata"/><Relationship Id="rId44" Type="http://schemas.openxmlformats.org/officeDocument/2006/relationships/font" Target="fonts/OpenSansLight-boldItalic.fntdata"/><Relationship Id="rId43" Type="http://schemas.openxmlformats.org/officeDocument/2006/relationships/font" Target="fonts/OpenSansLight-italic.fntdata"/><Relationship Id="rId46" Type="http://schemas.openxmlformats.org/officeDocument/2006/relationships/font" Target="fonts/CenturyGothic-bold.fntdata"/><Relationship Id="rId45" Type="http://schemas.openxmlformats.org/officeDocument/2006/relationships/font" Target="fonts/CenturyGothic-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CenturyGothic-boldItalic.fntdata"/><Relationship Id="rId47" Type="http://schemas.openxmlformats.org/officeDocument/2006/relationships/font" Target="fonts/CenturyGothic-italic.fntdata"/><Relationship Id="rId49" Type="http://schemas.openxmlformats.org/officeDocument/2006/relationships/font" Target="fonts/Open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33" Type="http://schemas.openxmlformats.org/officeDocument/2006/relationships/font" Target="fonts/MontserratMedium-regular.fntdata"/><Relationship Id="rId32" Type="http://schemas.openxmlformats.org/officeDocument/2006/relationships/font" Target="fonts/Montserrat-boldItalic.fntdata"/><Relationship Id="rId35" Type="http://schemas.openxmlformats.org/officeDocument/2006/relationships/font" Target="fonts/MontserratMedium-italic.fntdata"/><Relationship Id="rId34" Type="http://schemas.openxmlformats.org/officeDocument/2006/relationships/font" Target="fonts/MontserratMedium-bold.fntdata"/><Relationship Id="rId37" Type="http://schemas.openxmlformats.org/officeDocument/2006/relationships/font" Target="fonts/OpenSansSemiBold-regular.fntdata"/><Relationship Id="rId36" Type="http://schemas.openxmlformats.org/officeDocument/2006/relationships/font" Target="fonts/MontserratMedium-boldItalic.fntdata"/><Relationship Id="rId39" Type="http://schemas.openxmlformats.org/officeDocument/2006/relationships/font" Target="fonts/OpenSansSemiBold-italic.fntdata"/><Relationship Id="rId38" Type="http://schemas.openxmlformats.org/officeDocument/2006/relationships/font" Target="fonts/OpenSansSemiBol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SemiBold-bold.fntdata"/><Relationship Id="rId23" Type="http://schemas.openxmlformats.org/officeDocument/2006/relationships/font" Target="fonts/MontserratSemiBold-regular.fntdata"/><Relationship Id="rId26" Type="http://schemas.openxmlformats.org/officeDocument/2006/relationships/font" Target="fonts/MontserratSemiBold-boldItalic.fntdata"/><Relationship Id="rId25" Type="http://schemas.openxmlformats.org/officeDocument/2006/relationships/font" Target="fonts/MontserratSemiBold-italic.fntdata"/><Relationship Id="rId28" Type="http://schemas.openxmlformats.org/officeDocument/2006/relationships/font" Target="fonts/MontserratBlack-boldItalic.fntdata"/><Relationship Id="rId27" Type="http://schemas.openxmlformats.org/officeDocument/2006/relationships/font" Target="fonts/MontserratBlack-bold.fntdata"/><Relationship Id="rId29" Type="http://schemas.openxmlformats.org/officeDocument/2006/relationships/font" Target="fonts/Montserrat-regular.fntdata"/><Relationship Id="rId51" Type="http://schemas.openxmlformats.org/officeDocument/2006/relationships/font" Target="fonts/OpenSans-italic.fntdata"/><Relationship Id="rId50" Type="http://schemas.openxmlformats.org/officeDocument/2006/relationships/font" Target="fonts/OpenSans-bold.fntdata"/><Relationship Id="rId53" Type="http://customschemas.google.com/relationships/presentationmetadata" Target="metadata"/><Relationship Id="rId52"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science-pm.com/crisp-dm-2/"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Sets the stage and context for your presentation </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US" sz="1400">
                <a:latin typeface="Arial"/>
                <a:ea typeface="Arial"/>
                <a:cs typeface="Arial"/>
                <a:sym typeface="Arial"/>
              </a:rPr>
              <a:t>Make sure the project title is concise and reflects the essence of your project </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Char char="●"/>
            </a:pPr>
            <a:r>
              <a:rPr lang="en-US" sz="1400">
                <a:latin typeface="Arial"/>
                <a:ea typeface="Arial"/>
                <a:cs typeface="Arial"/>
                <a:sym typeface="Arial"/>
              </a:rPr>
              <a:t>You should ideally use the same title that you included in your official Challenge Project submission</a:t>
            </a:r>
            <a:endParaRPr sz="1400">
              <a:latin typeface="Arial"/>
              <a:ea typeface="Arial"/>
              <a:cs typeface="Arial"/>
              <a:sym typeface="Arial"/>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b="1" lang="en-US" sz="1400">
                <a:highlight>
                  <a:srgbClr val="FFFF00"/>
                </a:highlight>
                <a:latin typeface="Arial"/>
                <a:ea typeface="Arial"/>
                <a:cs typeface="Arial"/>
                <a:sym typeface="Arial"/>
              </a:rPr>
              <a:t>General tips for your first meeting with the students: </a:t>
            </a:r>
            <a:endParaRPr b="1" sz="1400">
              <a:highlight>
                <a:srgbClr val="FFFF00"/>
              </a:highlight>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Make sure your camera is on, and greet students with a smile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Spend time getting to know the students, including their backgrounds and interests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Share more about yourself - what you do for work, what you do for fun, etc.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Keep in mind that students have varying levels of experience in data science / AI topics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Listen to and answer students’ questions about the project with patience and understanding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Decide on and confirm your next meeting with them in the first week of September; remind them to send out a calendar invite for this meeting and your recurring meetings going forward  </a:t>
            </a:r>
            <a:endParaRPr sz="1400">
              <a:latin typeface="Arial"/>
              <a:ea typeface="Arial"/>
              <a:cs typeface="Arial"/>
              <a:sym typeface="Arial"/>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827" name="Google Shape;82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Ensures the students use industry-standard tools (and ones that you are familiar with and can help them use)</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Please </a:t>
            </a:r>
            <a:r>
              <a:rPr lang="en-US" sz="1400">
                <a:highlight>
                  <a:srgbClr val="FFFF00"/>
                </a:highlight>
                <a:latin typeface="Arial"/>
                <a:ea typeface="Arial"/>
                <a:cs typeface="Arial"/>
                <a:sym typeface="Arial"/>
              </a:rPr>
              <a:t>only suggest free tools</a:t>
            </a:r>
            <a:r>
              <a:rPr lang="en-US" sz="1400">
                <a:latin typeface="Arial"/>
                <a:ea typeface="Arial"/>
                <a:cs typeface="Arial"/>
                <a:sym typeface="Arial"/>
              </a:rPr>
              <a:t> to avoid the students needing to pay out of pocket (which is not within scope of our program)</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i="1" lang="en-US" sz="1400">
                <a:latin typeface="Arial"/>
                <a:ea typeface="Arial"/>
                <a:cs typeface="Arial"/>
                <a:sym typeface="Arial"/>
              </a:rPr>
              <a:t>During the meeting with your student team: </a:t>
            </a:r>
            <a:r>
              <a:rPr lang="en-US" sz="1400">
                <a:latin typeface="Arial"/>
                <a:ea typeface="Arial"/>
                <a:cs typeface="Arial"/>
                <a:sym typeface="Arial"/>
              </a:rPr>
              <a:t>Talk about how you use the suggested tools, methods, and frameworks in your professional life</a:t>
            </a:r>
            <a:endParaRPr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400" u="sng">
                <a:latin typeface="Arial"/>
                <a:ea typeface="Arial"/>
                <a:cs typeface="Arial"/>
                <a:sym typeface="Arial"/>
              </a:rPr>
              <a:t>Reminder</a:t>
            </a:r>
            <a:r>
              <a:rPr lang="en-US" sz="1400">
                <a:latin typeface="Arial"/>
                <a:ea typeface="Arial"/>
                <a:cs typeface="Arial"/>
                <a:sym typeface="Arial"/>
              </a:rPr>
              <a:t>: Most students will be expecting to use Google Colab to access free GPUs and do collaborative development work (and this is also our preference given the success we’ve seen with previous cohorts using Google Colab). </a:t>
            </a:r>
            <a:r>
              <a:rPr b="1" lang="en-US" sz="1400">
                <a:latin typeface="Arial"/>
                <a:ea typeface="Arial"/>
                <a:cs typeface="Arial"/>
                <a:sym typeface="Arial"/>
              </a:rPr>
              <a:t>We’d like all student teams to use GitHub; please encourage this when you meet with them! </a:t>
            </a:r>
            <a:endParaRPr b="1" sz="1400">
              <a:latin typeface="Arial"/>
              <a:ea typeface="Arial"/>
              <a:cs typeface="Arial"/>
              <a:sym typeface="Arial"/>
            </a:endParaRPr>
          </a:p>
        </p:txBody>
      </p:sp>
      <p:sp>
        <p:nvSpPr>
          <p:cNvPr id="914" name="Google Shape;914;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Provides the students with additional learning materials that can help add context and inspire them</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Curate (free) resources that are relevant and helpful</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lang="en-US" sz="1400">
                <a:latin typeface="Arial"/>
                <a:ea typeface="Arial"/>
                <a:cs typeface="Arial"/>
                <a:sym typeface="Arial"/>
              </a:rPr>
              <a:t>Avoid recommending in-depth courses that will take students away from core project work (e.g., </a:t>
            </a:r>
            <a:r>
              <a:rPr lang="en-US" sz="1400" u="sng">
                <a:latin typeface="Arial"/>
                <a:ea typeface="Arial"/>
                <a:cs typeface="Arial"/>
                <a:sym typeface="Arial"/>
              </a:rPr>
              <a:t>don’t</a:t>
            </a:r>
            <a:r>
              <a:rPr lang="en-US" sz="1400">
                <a:latin typeface="Arial"/>
                <a:ea typeface="Arial"/>
                <a:cs typeface="Arial"/>
                <a:sym typeface="Arial"/>
              </a:rPr>
              <a:t> recommend a multi-week Deep Learning Coursera course)</a:t>
            </a:r>
            <a:endParaRPr b="1" sz="1400">
              <a:latin typeface="Arial"/>
              <a:ea typeface="Arial"/>
              <a:cs typeface="Arial"/>
              <a:sym typeface="Arial"/>
            </a:endParaRPr>
          </a:p>
        </p:txBody>
      </p:sp>
      <p:sp>
        <p:nvSpPr>
          <p:cNvPr id="923" name="Google Shape;923;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Setting milestones provides a roadmap for the project and needed structure for the students</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Outline the main milestones of the project and suggested dates for each one</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When defining your milestones, consider how </a:t>
            </a:r>
            <a:r>
              <a:rPr lang="en-US" sz="1400" u="sng">
                <a:latin typeface="Arial"/>
                <a:ea typeface="Arial"/>
                <a:cs typeface="Arial"/>
                <a:sym typeface="Arial"/>
              </a:rPr>
              <a:t>you</a:t>
            </a:r>
            <a:r>
              <a:rPr lang="en-US" sz="1400">
                <a:latin typeface="Arial"/>
                <a:ea typeface="Arial"/>
                <a:cs typeface="Arial"/>
                <a:sym typeface="Arial"/>
              </a:rPr>
              <a:t> would approach solving the problem in a structured manner</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Remember that milestones are different than tasks (e.g., Data Preprocessing vs. remove outliers)</a:t>
            </a:r>
            <a:endParaRPr sz="1400">
              <a:latin typeface="Arial"/>
              <a:ea typeface="Arial"/>
              <a:cs typeface="Arial"/>
              <a:sym typeface="Arial"/>
            </a:endParaRPr>
          </a:p>
          <a:p>
            <a:pPr indent="0" lvl="0" marL="0" rtl="0" algn="l">
              <a:lnSpc>
                <a:spcPct val="100000"/>
              </a:lnSpc>
              <a:spcBef>
                <a:spcPts val="1200"/>
              </a:spcBef>
              <a:spcAft>
                <a:spcPts val="0"/>
              </a:spcAft>
              <a:buSzPts val="1400"/>
              <a:buNone/>
            </a:pPr>
            <a:r>
              <a:rPr b="1" lang="en-US" sz="1400">
                <a:latin typeface="Arial"/>
                <a:ea typeface="Arial"/>
                <a:cs typeface="Arial"/>
                <a:sym typeface="Arial"/>
              </a:rPr>
              <a:t>Example milestones to consider</a:t>
            </a:r>
            <a:r>
              <a:rPr i="1" lang="en-US" sz="1400">
                <a:latin typeface="Arial"/>
                <a:ea typeface="Arial"/>
                <a:cs typeface="Arial"/>
                <a:sym typeface="Arial"/>
              </a:rPr>
              <a:t> (also refer to this CRISP-DM overview page: </a:t>
            </a:r>
            <a:r>
              <a:rPr i="1" lang="en-US" sz="1400" u="sng">
                <a:solidFill>
                  <a:schemeClr val="hlink"/>
                </a:solidFill>
                <a:latin typeface="Arial"/>
                <a:ea typeface="Arial"/>
                <a:cs typeface="Arial"/>
                <a:sym typeface="Arial"/>
                <a:hlinkClick r:id="rId2"/>
              </a:rPr>
              <a:t>https://www.datascience-pm.com/crisp-dm-2/</a:t>
            </a:r>
            <a:r>
              <a:rPr i="1" lang="en-US" sz="1400">
                <a:latin typeface="Arial"/>
                <a:ea typeface="Arial"/>
                <a:cs typeface="Arial"/>
                <a:sym typeface="Arial"/>
              </a:rPr>
              <a:t>) </a:t>
            </a:r>
            <a:r>
              <a:rPr b="1" lang="en-US" sz="1400">
                <a:latin typeface="Arial"/>
                <a:ea typeface="Arial"/>
                <a:cs typeface="Arial"/>
                <a:sym typeface="Arial"/>
              </a:rPr>
              <a:t>:</a:t>
            </a:r>
            <a:endParaRPr b="1" sz="1400">
              <a:latin typeface="Arial"/>
              <a:ea typeface="Arial"/>
              <a:cs typeface="Arial"/>
              <a:sym typeface="Arial"/>
            </a:endParaRPr>
          </a:p>
          <a:p>
            <a:pPr indent="-317500" lvl="0" marL="457200" rtl="0" algn="l">
              <a:lnSpc>
                <a:spcPct val="100000"/>
              </a:lnSpc>
              <a:spcBef>
                <a:spcPts val="1200"/>
              </a:spcBef>
              <a:spcAft>
                <a:spcPts val="0"/>
              </a:spcAft>
              <a:buSzPts val="1400"/>
              <a:buFont typeface="Arial"/>
              <a:buChar char="●"/>
            </a:pPr>
            <a:r>
              <a:rPr lang="en-US" sz="1400">
                <a:latin typeface="Arial"/>
                <a:ea typeface="Arial"/>
                <a:cs typeface="Arial"/>
                <a:sym typeface="Arial"/>
              </a:rPr>
              <a:t>Data Understanding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Data Preprocessing</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Exploratory Data Analysis</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Feature Engineering</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Model Selection and Initial Training</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Model Evaluation and Hyperparameter Tuning</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Final Model Training and Validation</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Final Presentation Creation</a:t>
            </a:r>
            <a:endParaRPr sz="1400">
              <a:latin typeface="Arial"/>
              <a:ea typeface="Arial"/>
              <a:cs typeface="Arial"/>
              <a:sym typeface="Arial"/>
            </a:endParaRPr>
          </a:p>
        </p:txBody>
      </p:sp>
      <p:sp>
        <p:nvSpPr>
          <p:cNvPr id="931" name="Google Shape;93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16:notes"/>
          <p:cNvSpPr txBox="1"/>
          <p:nvPr>
            <p:ph idx="1" type="body"/>
          </p:nvPr>
        </p:nvSpPr>
        <p:spPr>
          <a:xfrm>
            <a:off x="930910" y="3379868"/>
            <a:ext cx="7447200" cy="2765400"/>
          </a:xfrm>
          <a:prstGeom prst="rect">
            <a:avLst/>
          </a:prstGeom>
          <a:noFill/>
          <a:ln>
            <a:noFill/>
          </a:ln>
        </p:spPr>
        <p:txBody>
          <a:bodyPr anchorCtr="0" anchor="t" bIns="46650" lIns="93300" spcFirstLastPara="1" rIns="93300" wrap="square" tIns="4665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Helps students understand and focus on specific tasks related to the first project Milestone that you have defined for them</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Modify this Example slide to fit your Milestone #1 (which might be something different than Data preprocessing)</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i="1" lang="en-US" sz="1400">
                <a:latin typeface="Arial"/>
                <a:ea typeface="Arial"/>
                <a:cs typeface="Arial"/>
                <a:sym typeface="Arial"/>
              </a:rPr>
              <a:t>During the meeting with your student team: </a:t>
            </a:r>
            <a:r>
              <a:rPr lang="en-US" sz="1400">
                <a:latin typeface="Arial"/>
                <a:ea typeface="Arial"/>
                <a:cs typeface="Arial"/>
                <a:sym typeface="Arial"/>
              </a:rPr>
              <a:t>Encourage students to work both independently and as a team (e.g., each student conducts their own dataset exploration). This will help ensure that all team members get in the habit of contributing to the project’s success from the outset. </a:t>
            </a:r>
            <a:endParaRPr sz="1400">
              <a:latin typeface="Arial"/>
              <a:ea typeface="Arial"/>
              <a:cs typeface="Arial"/>
              <a:sym typeface="Arial"/>
            </a:endParaRPr>
          </a:p>
        </p:txBody>
      </p:sp>
      <p:sp>
        <p:nvSpPr>
          <p:cNvPr id="968" name="Google Shape;968;p16:notes"/>
          <p:cNvSpPr/>
          <p:nvPr>
            <p:ph idx="2" type="sldImg"/>
          </p:nvPr>
        </p:nvSpPr>
        <p:spPr>
          <a:xfrm>
            <a:off x="2547938" y="877888"/>
            <a:ext cx="4213225" cy="23701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18: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6" name="Google Shape;976;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Sets clear expectations and working norms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Provides a sense of structure for the students, which is something they are used to from their college courses</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Gives the students the opportunity to practice “ways of working” that they’ll be expected to follow in their summer internships and full-time jobs</a:t>
            </a:r>
            <a:endParaRPr sz="1400">
              <a:latin typeface="Arial"/>
              <a:ea typeface="Arial"/>
              <a:cs typeface="Arial"/>
              <a:sym typeface="Arial"/>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Fill in each of the 5 rows to the best of your ability</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i="1" lang="en-US" sz="1400">
                <a:latin typeface="Arial"/>
                <a:ea typeface="Arial"/>
                <a:cs typeface="Arial"/>
                <a:sym typeface="Arial"/>
              </a:rPr>
              <a:t>During the meeting with your student team: </a:t>
            </a:r>
            <a:r>
              <a:rPr lang="en-US" sz="1400">
                <a:latin typeface="Arial"/>
                <a:ea typeface="Arial"/>
                <a:cs typeface="Arial"/>
                <a:sym typeface="Arial"/>
              </a:rPr>
              <a:t>Ask the students when they’ll be available to meet with you for their regular (every 2 weeks) check-in meetings. They will have discussed availabilities amongst themselves beforehand. </a:t>
            </a:r>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2" name="Google Shape;982;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Ensures students know how to proceed and get started on their project over the coming weeks</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Use the pre-created text in the first two boxes</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Char char="○"/>
            </a:pPr>
            <a:r>
              <a:rPr lang="en-US" sz="1400" u="sng">
                <a:latin typeface="Arial"/>
                <a:ea typeface="Arial"/>
                <a:cs typeface="Arial"/>
                <a:sym typeface="Arial"/>
              </a:rPr>
              <a:t>Note</a:t>
            </a:r>
            <a:r>
              <a:rPr lang="en-US" sz="1400">
                <a:latin typeface="Arial"/>
                <a:ea typeface="Arial"/>
                <a:cs typeface="Arial"/>
                <a:sym typeface="Arial"/>
              </a:rPr>
              <a:t>: The “Project Scope and Deliverables” document is a required Break Through Tech assignment that the students will submit to us on September 8th via their Canvas course. They will also share it with you and their AI Studio TA for feedback to make sure they have properly documented the project scope and goals. </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Use the third box to add any additional next steps</a:t>
            </a:r>
            <a:endParaRPr b="1" sz="1400">
              <a:latin typeface="Arial"/>
              <a:ea typeface="Arial"/>
              <a:cs typeface="Arial"/>
              <a:sym typeface="Arial"/>
            </a:endParaRPr>
          </a:p>
        </p:txBody>
      </p:sp>
      <p:sp>
        <p:nvSpPr>
          <p:cNvPr id="983" name="Google Shape;983;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20: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Making time for questions will allow the students to ask for clarification on their project goals and next steps!</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b="1" lang="en-US" sz="1400">
                <a:latin typeface="Arial"/>
                <a:ea typeface="Arial"/>
                <a:cs typeface="Arial"/>
                <a:sym typeface="Arial"/>
              </a:rPr>
              <a:t>Guidance on filling in / presenting this slide:</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lang="en-US" sz="1400">
                <a:latin typeface="Arial"/>
                <a:ea typeface="Arial"/>
                <a:cs typeface="Arial"/>
                <a:sym typeface="Arial"/>
              </a:rPr>
              <a:t>On this slide are some suggested prompts; feel free to replace these with your own (or remove them and just verbally ask if they have any questions)</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Remember to</a:t>
            </a:r>
            <a:r>
              <a:rPr b="1" lang="en-US" sz="1400">
                <a:latin typeface="Arial"/>
                <a:ea typeface="Arial"/>
                <a:cs typeface="Arial"/>
                <a:sym typeface="Arial"/>
              </a:rPr>
              <a:t> </a:t>
            </a:r>
            <a:r>
              <a:rPr lang="en-US" sz="1400" u="sng">
                <a:latin typeface="Arial"/>
                <a:ea typeface="Arial"/>
                <a:cs typeface="Arial"/>
                <a:sym typeface="Arial"/>
              </a:rPr>
              <a:t>email this deck</a:t>
            </a:r>
            <a:r>
              <a:rPr lang="en-US" sz="1400">
                <a:latin typeface="Arial"/>
                <a:ea typeface="Arial"/>
                <a:cs typeface="Arial"/>
                <a:sym typeface="Arial"/>
              </a:rPr>
              <a:t> – and ideally also a meeting recording – to the students after the August 14th meeting, so they can reference it as they work on their Project Scope and Deliverables assignment!</a:t>
            </a:r>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Lets the students know who you are and what you do</a:t>
            </a:r>
            <a:endParaRPr sz="1400">
              <a:latin typeface="Arial"/>
              <a:ea typeface="Arial"/>
              <a:cs typeface="Arial"/>
              <a:sym typeface="Arial"/>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US" sz="1400">
                <a:latin typeface="Arial"/>
                <a:ea typeface="Arial"/>
                <a:cs typeface="Arial"/>
                <a:sym typeface="Arial"/>
              </a:rPr>
              <a:t>Replace the placeholder image in the circle with a picture of yourself </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US" sz="1400">
                <a:latin typeface="Arial"/>
                <a:ea typeface="Arial"/>
                <a:cs typeface="Arial"/>
                <a:sym typeface="Arial"/>
              </a:rPr>
              <a:t>Rather than a professional headshot, consider uploading an appropriate photo of yourself doing something you enjoy (e.g., hiking, traveling)</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Char char="●"/>
            </a:pPr>
            <a:r>
              <a:rPr lang="en-US" sz="1400">
                <a:latin typeface="Arial"/>
                <a:ea typeface="Arial"/>
                <a:cs typeface="Arial"/>
                <a:sym typeface="Arial"/>
              </a:rPr>
              <a:t>Use your professional (work) email address, not your personal email address</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US" sz="1400">
                <a:latin typeface="Arial"/>
                <a:ea typeface="Arial"/>
                <a:cs typeface="Arial"/>
                <a:sym typeface="Arial"/>
              </a:rPr>
              <a:t>Add in details about any other Challenge Advisor using the second placeholder. If there is only one Challenge Advisor, the other image placeholder and text box may be removed. If there are more than 2 Challenge Advisors, copy/paste the placeholders to add additional photos/details. </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i="1" lang="en-US" sz="1400">
                <a:latin typeface="Arial"/>
                <a:ea typeface="Arial"/>
                <a:cs typeface="Arial"/>
                <a:sym typeface="Arial"/>
              </a:rPr>
              <a:t>During the meeting with your student team: </a:t>
            </a:r>
            <a:r>
              <a:rPr lang="en-US" sz="1400">
                <a:latin typeface="Arial"/>
                <a:ea typeface="Arial"/>
                <a:cs typeface="Arial"/>
                <a:sym typeface="Arial"/>
              </a:rPr>
              <a:t>After introducing yourself, ask each team member to introduce themselves, including: their name, preferred pronouns (which you can note down for future reference), the college they attend, what they’re majoring in, and what they’re most excited about learning during AI Studio</a:t>
            </a:r>
            <a:endParaRPr sz="1400">
              <a:latin typeface="Arial"/>
              <a:ea typeface="Arial"/>
              <a:cs typeface="Arial"/>
              <a:sym typeface="Arial"/>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837" name="Google Shape;837;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Helps put the Challenge Project in context by helping students better understand their “host company”</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b="1" lang="en-US" sz="1400">
                <a:latin typeface="Arial"/>
                <a:ea typeface="Arial"/>
                <a:cs typeface="Arial"/>
                <a:sym typeface="Arial"/>
              </a:rPr>
              <a:t>Guidance on filling in / presenting this slide:</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Provide some basic info about your company and, if you’d like, the department you’re associated with (e.g., Data and AI)</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Consider the following (some of this you might choose to talk through in your meeting rather than listing out on the slide itself):</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What industry does your company operate in? </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How long has it been around?</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How big is your company?</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Where does it have offices?</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What is its mission statement? </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Is it B2B, B2C, nonprofit?</a:t>
            </a:r>
            <a:endParaRPr sz="1400">
              <a:latin typeface="Arial"/>
              <a:ea typeface="Arial"/>
              <a:cs typeface="Arial"/>
              <a:sym typeface="Arial"/>
            </a:endParaRPr>
          </a:p>
          <a:p>
            <a:pPr indent="0" lvl="0" marL="0" rtl="0" algn="l">
              <a:lnSpc>
                <a:spcPct val="100000"/>
              </a:lnSpc>
              <a:spcBef>
                <a:spcPts val="0"/>
              </a:spcBef>
              <a:spcAft>
                <a:spcPts val="0"/>
              </a:spcAft>
              <a:buSzPts val="1400"/>
              <a:buNone/>
            </a:pPr>
            <a:r>
              <a:t/>
            </a:r>
            <a:endParaRPr sz="1200"/>
          </a:p>
        </p:txBody>
      </p:sp>
      <p:sp>
        <p:nvSpPr>
          <p:cNvPr id="845" name="Google Shape;845;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7:notes"/>
          <p:cNvSpPr txBox="1"/>
          <p:nvPr>
            <p:ph idx="1" type="body"/>
          </p:nvPr>
        </p:nvSpPr>
        <p:spPr>
          <a:xfrm>
            <a:off x="930910" y="3379868"/>
            <a:ext cx="7447200" cy="2765400"/>
          </a:xfrm>
          <a:prstGeom prst="rect">
            <a:avLst/>
          </a:prstGeom>
          <a:noFill/>
          <a:ln>
            <a:noFill/>
          </a:ln>
        </p:spPr>
        <p:txBody>
          <a:bodyPr anchorCtr="0" anchor="t" bIns="46650" lIns="93300" spcFirstLastPara="1" rIns="93300" wrap="square" tIns="46650">
            <a:noAutofit/>
          </a:bodyPr>
          <a:lstStyle/>
          <a:p>
            <a:pPr indent="0" lvl="0" marL="0" rtl="0" algn="l">
              <a:lnSpc>
                <a:spcPct val="100000"/>
              </a:lnSpc>
              <a:spcBef>
                <a:spcPts val="0"/>
              </a:spcBef>
              <a:spcAft>
                <a:spcPts val="0"/>
              </a:spcAft>
              <a:buSzPts val="1400"/>
              <a:buNone/>
            </a:pPr>
            <a:r>
              <a:rPr b="1" lang="en-US" sz="1400">
                <a:latin typeface="Arial"/>
                <a:ea typeface="Arial"/>
                <a:cs typeface="Arial"/>
                <a:sym typeface="Arial"/>
              </a:rPr>
              <a:t>Why this slide is important:</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Helps the students understand what the project is about, its objectives, and expected outcomes</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Char char="●"/>
            </a:pPr>
            <a:r>
              <a:rPr lang="en-US" sz="1400">
                <a:latin typeface="Arial"/>
                <a:ea typeface="Arial"/>
                <a:cs typeface="Arial"/>
                <a:sym typeface="Arial"/>
              </a:rPr>
              <a:t>Sets the stage for the rest of the presentation</a:t>
            </a:r>
            <a:endParaRPr sz="1400">
              <a:latin typeface="Arial"/>
              <a:ea typeface="Arial"/>
              <a:cs typeface="Arial"/>
              <a:sym typeface="Arial"/>
            </a:endParaRPr>
          </a:p>
          <a:p>
            <a:pPr indent="0" lvl="0" marL="457200" rtl="0" algn="l">
              <a:lnSpc>
                <a:spcPct val="100000"/>
              </a:lnSpc>
              <a:spcBef>
                <a:spcPts val="0"/>
              </a:spcBef>
              <a:spcAft>
                <a:spcPts val="0"/>
              </a:spcAft>
              <a:buSzPts val="1400"/>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Ensure the summary is straightforward and the objectives and desired outcomes are achievable</a:t>
            </a:r>
            <a:endParaRPr sz="1400">
              <a:latin typeface="Arial"/>
              <a:ea typeface="Arial"/>
              <a:cs typeface="Arial"/>
              <a:sym typeface="Arial"/>
            </a:endParaRPr>
          </a:p>
          <a:p>
            <a:pPr indent="-317500" lvl="0" marL="457200" rtl="0" algn="l">
              <a:lnSpc>
                <a:spcPct val="100000"/>
              </a:lnSpc>
              <a:spcBef>
                <a:spcPts val="0"/>
              </a:spcBef>
              <a:spcAft>
                <a:spcPts val="0"/>
              </a:spcAft>
              <a:buClr>
                <a:schemeClr val="dk1"/>
              </a:buClr>
              <a:buSzPts val="1400"/>
              <a:buFont typeface="Arial"/>
              <a:buChar char="●"/>
            </a:pPr>
            <a:r>
              <a:rPr lang="en-US" sz="1400">
                <a:latin typeface="Arial"/>
                <a:ea typeface="Arial"/>
                <a:cs typeface="Arial"/>
                <a:sym typeface="Arial"/>
              </a:rPr>
              <a:t>Do not deviate too much from your original Challenge Project submission – but do </a:t>
            </a:r>
            <a:r>
              <a:rPr lang="en-US" sz="1400" u="sng">
                <a:latin typeface="Arial"/>
                <a:ea typeface="Arial"/>
                <a:cs typeface="Arial"/>
                <a:sym typeface="Arial"/>
              </a:rPr>
              <a:t>feel free to make changes</a:t>
            </a:r>
            <a:r>
              <a:rPr lang="en-US" sz="1400">
                <a:latin typeface="Arial"/>
                <a:ea typeface="Arial"/>
                <a:cs typeface="Arial"/>
                <a:sym typeface="Arial"/>
              </a:rPr>
              <a:t> (on this slide and on the following slides related to data set, milestones, etc.) based on what you learned while reviewing the “Guidance for filling in this template” slide at the beginning of this deck. </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You’re welcome and encouraged to add more slides following this one to cover things like:</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Ethical considerations</a:t>
            </a:r>
            <a:endParaRPr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US" sz="1400">
                <a:latin typeface="Arial"/>
                <a:ea typeface="Arial"/>
                <a:cs typeface="Arial"/>
                <a:sym typeface="Arial"/>
              </a:rPr>
              <a:t>Learning opportunities for the students</a:t>
            </a:r>
            <a:endParaRPr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US" sz="1400">
                <a:latin typeface="Arial"/>
                <a:ea typeface="Arial"/>
                <a:cs typeface="Arial"/>
                <a:sym typeface="Arial"/>
              </a:rPr>
              <a:t>Individual work vs. team-based work </a:t>
            </a:r>
            <a:endParaRPr sz="1400">
              <a:latin typeface="Arial"/>
              <a:ea typeface="Arial"/>
              <a:cs typeface="Arial"/>
              <a:sym typeface="Arial"/>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857" name="Google Shape;857;p7:notes"/>
          <p:cNvSpPr/>
          <p:nvPr>
            <p:ph idx="2" type="sldImg"/>
          </p:nvPr>
        </p:nvSpPr>
        <p:spPr>
          <a:xfrm>
            <a:off x="2548487" y="877888"/>
            <a:ext cx="4212000" cy="2370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400">
                <a:latin typeface="Arial"/>
                <a:ea typeface="Arial"/>
                <a:cs typeface="Arial"/>
                <a:sym typeface="Arial"/>
              </a:rPr>
              <a:t>Helps students understand the potential real-world impact of their work and/or how the project connects to real-world business challenges</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Keep in mind that the students may have limited understanding of specific industries (financial services, consulting, healthcare, etc.)</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p:txBody>
      </p:sp>
      <p:sp>
        <p:nvSpPr>
          <p:cNvPr id="864" name="Google Shape;864;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1" name="Google Shape;871;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Provides a starting point for students who are new to AI/ML and have not worked on a project like this before</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Try to be as specific as possible here, so the students have a good understanding of the problem space and where to begin</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Remember that the students will likely have limited experience with unsupervised learning, NLP, and deep learning</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i="1" lang="en-US" sz="1400">
                <a:latin typeface="Arial"/>
                <a:ea typeface="Arial"/>
                <a:cs typeface="Arial"/>
                <a:sym typeface="Arial"/>
              </a:rPr>
              <a:t>During the meeting with your student team: </a:t>
            </a:r>
            <a:r>
              <a:rPr lang="en-US" sz="1400">
                <a:latin typeface="Arial"/>
                <a:ea typeface="Arial"/>
                <a:cs typeface="Arial"/>
                <a:sym typeface="Arial"/>
              </a:rPr>
              <a:t>Consider pausing here to ask if the students have any questions</a:t>
            </a:r>
            <a:endParaRPr sz="1400">
              <a:latin typeface="Arial"/>
              <a:ea typeface="Arial"/>
              <a:cs typeface="Arial"/>
              <a:sym typeface="Arial"/>
            </a:endParaRPr>
          </a:p>
          <a:p>
            <a:pPr indent="0" lvl="0" marL="0" rtl="0" algn="l">
              <a:lnSpc>
                <a:spcPct val="100000"/>
              </a:lnSpc>
              <a:spcBef>
                <a:spcPts val="0"/>
              </a:spcBef>
              <a:spcAft>
                <a:spcPts val="0"/>
              </a:spcAft>
              <a:buSzPts val="1400"/>
              <a:buNone/>
            </a:pPr>
            <a:r>
              <a:t/>
            </a:r>
            <a:endParaRPr sz="1400">
              <a:latin typeface="Arial"/>
              <a:ea typeface="Arial"/>
              <a:cs typeface="Arial"/>
              <a:sym typeface="Arial"/>
            </a:endParaRPr>
          </a:p>
        </p:txBody>
      </p:sp>
      <p:sp>
        <p:nvSpPr>
          <p:cNvPr id="872" name="Google Shape;872;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0" name="Google Shape;880;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US" sz="1400">
                <a:latin typeface="Arial"/>
                <a:ea typeface="Arial"/>
                <a:cs typeface="Arial"/>
                <a:sym typeface="Arial"/>
              </a:rPr>
              <a:t>Most students will not have had much exposure to LLM projects in their Break Through Tech summer course or in their college studies – therefore, it’s important to provide additional guidance on project steps such as model fine-tuning and leveraging pre-trained models</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This slide is specifically for projects that involve Large Language Models (LLMs)</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Please customize it as you see fit, based on your own expertise and project-specific considerations</a:t>
            </a:r>
            <a:endParaRPr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i="1" lang="en-US" sz="1400">
                <a:latin typeface="Arial"/>
                <a:ea typeface="Arial"/>
                <a:cs typeface="Arial"/>
                <a:sym typeface="Arial"/>
              </a:rPr>
              <a:t>During the meeting with your student team: </a:t>
            </a:r>
            <a:r>
              <a:rPr lang="en-US" sz="1400">
                <a:latin typeface="Arial"/>
                <a:ea typeface="Arial"/>
                <a:cs typeface="Arial"/>
                <a:sym typeface="Arial"/>
              </a:rPr>
              <a:t>This will be a new area for most if not all students working on your Challenge Project, so you should take some time during your first meeting with them to discuss things like: </a:t>
            </a:r>
            <a:endParaRPr sz="1400">
              <a:latin typeface="Arial"/>
              <a:ea typeface="Arial"/>
              <a:cs typeface="Arial"/>
              <a:sym typeface="Arial"/>
            </a:endParaRPr>
          </a:p>
          <a:p>
            <a:pPr indent="-317500" lvl="0"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Explain the importance of starting with pre-trained models to save time and resources.</a:t>
            </a:r>
            <a:endParaRPr sz="1400">
              <a:latin typeface="Arial"/>
              <a:ea typeface="Arial"/>
              <a:cs typeface="Arial"/>
              <a:sym typeface="Arial"/>
            </a:endParaRPr>
          </a:p>
          <a:p>
            <a:pPr indent="-317500" lvl="0"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Discuss the fine-tuning process and why it’s necessary for adapting the model to specific tasks.</a:t>
            </a:r>
            <a:endParaRPr sz="1400">
              <a:latin typeface="Arial"/>
              <a:ea typeface="Arial"/>
              <a:cs typeface="Arial"/>
              <a:sym typeface="Arial"/>
            </a:endParaRPr>
          </a:p>
          <a:p>
            <a:pPr indent="-317500" lvl="0"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Highlight preprocessing steps critical for text data.</a:t>
            </a:r>
            <a:endParaRPr sz="1400">
              <a:latin typeface="Arial"/>
              <a:ea typeface="Arial"/>
              <a:cs typeface="Arial"/>
              <a:sym typeface="Arial"/>
            </a:endParaRPr>
          </a:p>
          <a:p>
            <a:pPr indent="-317500" lvl="0"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Mention task-specific evaluation metrics and the role of human evaluation.</a:t>
            </a:r>
            <a:endParaRPr sz="1400">
              <a:latin typeface="Arial"/>
              <a:ea typeface="Arial"/>
              <a:cs typeface="Arial"/>
              <a:sym typeface="Arial"/>
            </a:endParaRPr>
          </a:p>
          <a:p>
            <a:pPr indent="-317500" lvl="0" marL="914400" rtl="0" algn="l">
              <a:lnSpc>
                <a:spcPct val="115000"/>
              </a:lnSpc>
              <a:spcBef>
                <a:spcPts val="0"/>
              </a:spcBef>
              <a:spcAft>
                <a:spcPts val="0"/>
              </a:spcAft>
              <a:buClr>
                <a:schemeClr val="dk1"/>
              </a:buClr>
              <a:buSzPts val="1400"/>
              <a:buChar char="●"/>
            </a:pPr>
            <a:r>
              <a:rPr lang="en-US" sz="1400">
                <a:latin typeface="Arial"/>
                <a:ea typeface="Arial"/>
                <a:cs typeface="Arial"/>
                <a:sym typeface="Arial"/>
              </a:rPr>
              <a:t>Provide insights into deployment considerations, particularly for real-time applications.</a:t>
            </a:r>
            <a:endParaRPr/>
          </a:p>
        </p:txBody>
      </p:sp>
      <p:sp>
        <p:nvSpPr>
          <p:cNvPr id="881" name="Google Shape;881;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Students often struggle at the beginning of their project if dataset details are not clear and comprehensive</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Include a screenshot of the data if possible</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highlight>
                  <a:srgbClr val="FFFF00"/>
                </a:highlight>
                <a:latin typeface="Arial"/>
                <a:ea typeface="Arial"/>
                <a:cs typeface="Arial"/>
                <a:sym typeface="Arial"/>
              </a:rPr>
              <a:t>Most importantly: Don’t forget to provide a link to download the dataset!</a:t>
            </a:r>
            <a:endParaRPr sz="1400">
              <a:highlight>
                <a:srgbClr val="FFFF00"/>
              </a:highlight>
              <a:latin typeface="Arial"/>
              <a:ea typeface="Arial"/>
              <a:cs typeface="Arial"/>
              <a:sym typeface="Arial"/>
            </a:endParaRPr>
          </a:p>
        </p:txBody>
      </p:sp>
      <p:sp>
        <p:nvSpPr>
          <p:cNvPr id="896" name="Google Shape;896;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400">
                <a:latin typeface="Arial"/>
                <a:ea typeface="Arial"/>
                <a:cs typeface="Arial"/>
                <a:sym typeface="Arial"/>
              </a:rPr>
              <a:t>Why this slide is important:</a:t>
            </a:r>
            <a:endParaRPr b="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Recommendations for specific Python libraries will save the students time and effort at the outset of their project, and help them build confidence since they’ll know where to start in terms of researching and importing relevant libraries</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SzPts val="1400"/>
              <a:buNone/>
            </a:pPr>
            <a:r>
              <a:rPr b="1" lang="en-US" sz="1400">
                <a:latin typeface="Arial"/>
                <a:ea typeface="Arial"/>
                <a:cs typeface="Arial"/>
                <a:sym typeface="Arial"/>
              </a:rPr>
              <a:t>Guidance on filling in / presenting this slide:</a:t>
            </a:r>
            <a:endParaRPr b="1"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i="1" lang="en-US" sz="1400">
                <a:latin typeface="Arial"/>
                <a:ea typeface="Arial"/>
                <a:cs typeface="Arial"/>
                <a:sym typeface="Arial"/>
              </a:rPr>
              <a:t>During the meeting with your student team: </a:t>
            </a:r>
            <a:r>
              <a:rPr lang="en-US" sz="1400">
                <a:latin typeface="Arial"/>
                <a:ea typeface="Arial"/>
                <a:cs typeface="Arial"/>
                <a:sym typeface="Arial"/>
              </a:rPr>
              <a:t>Explain why the suggested libraries are appropriate for the project, and what each one is for. Remember that while all the students have hands-on Python experience, some may still be getting used to using it in practice. </a:t>
            </a:r>
            <a:endParaRPr sz="1400">
              <a:latin typeface="Arial"/>
              <a:ea typeface="Arial"/>
              <a:cs typeface="Arial"/>
              <a:sym typeface="Arial"/>
            </a:endParaRPr>
          </a:p>
        </p:txBody>
      </p:sp>
      <p:sp>
        <p:nvSpPr>
          <p:cNvPr id="905" name="Google Shape;905;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 Id="rId6" Type="http://schemas.openxmlformats.org/officeDocument/2006/relationships/slide" Target="/ppt/slides/slide1.xml"/><Relationship Id="rId7" Type="http://schemas.openxmlformats.org/officeDocument/2006/relationships/slide" Target="/ppt/slides/slide1.xml"/><Relationship Id="rId8" Type="http://schemas.openxmlformats.org/officeDocument/2006/relationships/slide" Target="/ppt/slides/slide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 Id="rId6" Type="http://schemas.openxmlformats.org/officeDocument/2006/relationships/slide" Target="/ppt/slides/slide1.xml"/><Relationship Id="rId7" Type="http://schemas.openxmlformats.org/officeDocument/2006/relationships/slide" Target="/ppt/slides/slide1.xml"/><Relationship Id="rId8" Type="http://schemas.openxmlformats.org/officeDocument/2006/relationships/slide" Target="/ppt/slides/slide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Blank Slide_2">
    <p:bg>
      <p:bgPr>
        <a:solidFill>
          <a:srgbClr val="C1F400"/>
        </a:solidFill>
      </p:bgPr>
    </p:bg>
    <p:spTree>
      <p:nvGrpSpPr>
        <p:cNvPr id="13" name="Shape 13"/>
        <p:cNvGrpSpPr/>
        <p:nvPr/>
      </p:nvGrpSpPr>
      <p:grpSpPr>
        <a:xfrm>
          <a:off x="0" y="0"/>
          <a:ext cx="0" cy="0"/>
          <a:chOff x="0" y="0"/>
          <a:chExt cx="0" cy="0"/>
        </a:xfrm>
      </p:grpSpPr>
      <p:pic>
        <p:nvPicPr>
          <p:cNvPr id="14" name="Google Shape;14;p25"/>
          <p:cNvPicPr preferRelativeResize="0"/>
          <p:nvPr/>
        </p:nvPicPr>
        <p:blipFill rotWithShape="1">
          <a:blip r:embed="rId2">
            <a:alphaModFix/>
          </a:blip>
          <a:srcRect b="0" l="0" r="0" t="0"/>
          <a:stretch/>
        </p:blipFill>
        <p:spPr>
          <a:xfrm>
            <a:off x="0" y="1202800"/>
            <a:ext cx="24377651" cy="11237374"/>
          </a:xfrm>
          <a:prstGeom prst="rect">
            <a:avLst/>
          </a:prstGeom>
          <a:noFill/>
          <a:ln>
            <a:noFill/>
          </a:ln>
        </p:spPr>
      </p:pic>
      <p:sp>
        <p:nvSpPr>
          <p:cNvPr id="15" name="Google Shape;15;p25"/>
          <p:cNvSpPr txBox="1"/>
          <p:nvPr>
            <p:ph type="title"/>
          </p:nvPr>
        </p:nvSpPr>
        <p:spPr>
          <a:xfrm>
            <a:off x="2090575" y="3944450"/>
            <a:ext cx="15421500" cy="3544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5"/>
          <p:cNvSpPr txBox="1"/>
          <p:nvPr>
            <p:ph idx="1" type="subTitle"/>
          </p:nvPr>
        </p:nvSpPr>
        <p:spPr>
          <a:xfrm>
            <a:off x="1970575" y="7622800"/>
            <a:ext cx="203985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C1F400"/>
              </a:buClr>
              <a:buSzPts val="4900"/>
              <a:buFont typeface="Montserrat Medium"/>
              <a:buNone/>
              <a:defRPr b="0" i="0" sz="4900" u="none" cap="none" strike="noStrike">
                <a:solidFill>
                  <a:srgbClr val="C1F4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9pPr>
          </a:lstStyle>
          <a:p/>
        </p:txBody>
      </p:sp>
      <p:sp>
        <p:nvSpPr>
          <p:cNvPr id="17" name="Google Shape;17;p25"/>
          <p:cNvSpPr txBox="1"/>
          <p:nvPr>
            <p:ph idx="2" type="subTitle"/>
          </p:nvPr>
        </p:nvSpPr>
        <p:spPr>
          <a:xfrm>
            <a:off x="17392050" y="11739600"/>
            <a:ext cx="58629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2A44"/>
              </a:buClr>
              <a:buSzPts val="2400"/>
              <a:buFont typeface="Montserrat SemiBold"/>
              <a:buNone/>
              <a:defRPr b="0" i="0" sz="2400" u="none" cap="none" strike="noStrike">
                <a:solidFill>
                  <a:srgbClr val="002A44"/>
                </a:solidFill>
                <a:latin typeface="Montserrat SemiBold"/>
                <a:ea typeface="Montserrat SemiBold"/>
                <a:cs typeface="Montserrat SemiBold"/>
                <a:sym typeface="Montserrat SemiBold"/>
              </a:defRPr>
            </a:lvl1pPr>
            <a:lvl2pPr lvl="1"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2pPr>
            <a:lvl3pPr lvl="2"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3pPr>
            <a:lvl4pPr lvl="3"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4pPr>
            <a:lvl5pPr lvl="4"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5pPr>
            <a:lvl6pPr lvl="5"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6pPr>
            <a:lvl7pPr lvl="6"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7pPr>
            <a:lvl8pPr lvl="7"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8pPr>
            <a:lvl9pPr lvl="8"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s">
  <p:cSld name="Horizontal Image Timeline">
    <p:bg>
      <p:bgPr>
        <a:solidFill>
          <a:srgbClr val="C1F400"/>
        </a:solidFill>
      </p:bgPr>
    </p:bg>
    <p:spTree>
      <p:nvGrpSpPr>
        <p:cNvPr id="95" name="Shape 95"/>
        <p:cNvGrpSpPr/>
        <p:nvPr/>
      </p:nvGrpSpPr>
      <p:grpSpPr>
        <a:xfrm>
          <a:off x="0" y="0"/>
          <a:ext cx="0" cy="0"/>
          <a:chOff x="0" y="0"/>
          <a:chExt cx="0" cy="0"/>
        </a:xfrm>
      </p:grpSpPr>
      <p:sp>
        <p:nvSpPr>
          <p:cNvPr id="96" name="Google Shape;96;p37"/>
          <p:cNvSpPr/>
          <p:nvPr/>
        </p:nvSpPr>
        <p:spPr>
          <a:xfrm>
            <a:off x="2126500" y="5300700"/>
            <a:ext cx="9028200" cy="2407800"/>
          </a:xfrm>
          <a:prstGeom prst="rect">
            <a:avLst/>
          </a:prstGeom>
          <a:noFill/>
          <a:ln cap="flat" cmpd="sng" w="152400">
            <a:solidFill>
              <a:srgbClr val="002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 name="Google Shape;97;p37"/>
          <p:cNvPicPr preferRelativeResize="0"/>
          <p:nvPr/>
        </p:nvPicPr>
        <p:blipFill rotWithShape="1">
          <a:blip r:embed="rId2">
            <a:alphaModFix/>
          </a:blip>
          <a:srcRect b="0" l="0" r="0" t="65807"/>
          <a:stretch/>
        </p:blipFill>
        <p:spPr>
          <a:xfrm>
            <a:off x="0" y="0"/>
            <a:ext cx="24377651" cy="1994075"/>
          </a:xfrm>
          <a:prstGeom prst="rect">
            <a:avLst/>
          </a:prstGeom>
          <a:noFill/>
          <a:ln>
            <a:noFill/>
          </a:ln>
        </p:spPr>
      </p:pic>
      <p:pic>
        <p:nvPicPr>
          <p:cNvPr id="98" name="Google Shape;98;p37"/>
          <p:cNvPicPr preferRelativeResize="0"/>
          <p:nvPr/>
        </p:nvPicPr>
        <p:blipFill rotWithShape="1">
          <a:blip r:embed="rId2">
            <a:alphaModFix/>
          </a:blip>
          <a:srcRect b="84665" l="0" r="0" t="0"/>
          <a:stretch/>
        </p:blipFill>
        <p:spPr>
          <a:xfrm>
            <a:off x="0" y="12089300"/>
            <a:ext cx="24377651" cy="1626700"/>
          </a:xfrm>
          <a:prstGeom prst="rect">
            <a:avLst/>
          </a:prstGeom>
          <a:noFill/>
          <a:ln>
            <a:noFill/>
          </a:ln>
        </p:spPr>
      </p:pic>
      <p:sp>
        <p:nvSpPr>
          <p:cNvPr id="99" name="Google Shape;99;p37"/>
          <p:cNvSpPr txBox="1"/>
          <p:nvPr>
            <p:ph type="title"/>
          </p:nvPr>
        </p:nvSpPr>
        <p:spPr>
          <a:xfrm>
            <a:off x="2388475" y="5764425"/>
            <a:ext cx="8382000" cy="3544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100" name="Google Shape;100;p37">
            <a:hlinkClick action="ppaction://hlinksldjump" r:id="rId3"/>
          </p:cNvPr>
          <p:cNvSpPr txBox="1"/>
          <p:nvPr>
            <p:ph idx="1" type="subTitle"/>
          </p:nvPr>
        </p:nvSpPr>
        <p:spPr>
          <a:xfrm>
            <a:off x="14524100" y="28094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01" name="Google Shape;101;p37"/>
          <p:cNvSpPr txBox="1"/>
          <p:nvPr>
            <p:ph idx="2" type="subTitle"/>
          </p:nvPr>
        </p:nvSpPr>
        <p:spPr>
          <a:xfrm>
            <a:off x="14524100" y="33617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02" name="Google Shape;102;p37">
            <a:hlinkClick action="ppaction://hlinksldjump" r:id="rId4"/>
          </p:cNvPr>
          <p:cNvSpPr txBox="1"/>
          <p:nvPr>
            <p:ph idx="3" type="subTitle"/>
          </p:nvPr>
        </p:nvSpPr>
        <p:spPr>
          <a:xfrm>
            <a:off x="14524100" y="42191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03" name="Google Shape;103;p37"/>
          <p:cNvSpPr txBox="1"/>
          <p:nvPr>
            <p:ph idx="4" type="subTitle"/>
          </p:nvPr>
        </p:nvSpPr>
        <p:spPr>
          <a:xfrm>
            <a:off x="14524100" y="47714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04" name="Google Shape;104;p37">
            <a:hlinkClick action="ppaction://hlinksldjump" r:id="rId5"/>
          </p:cNvPr>
          <p:cNvSpPr txBox="1"/>
          <p:nvPr>
            <p:ph idx="5" type="subTitle"/>
          </p:nvPr>
        </p:nvSpPr>
        <p:spPr>
          <a:xfrm>
            <a:off x="14524100" y="57050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05" name="Google Shape;105;p37"/>
          <p:cNvSpPr txBox="1"/>
          <p:nvPr>
            <p:ph idx="6" type="subTitle"/>
          </p:nvPr>
        </p:nvSpPr>
        <p:spPr>
          <a:xfrm>
            <a:off x="14524100" y="62573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06" name="Google Shape;106;p37">
            <a:hlinkClick action="ppaction://hlinksldjump" r:id="rId6"/>
          </p:cNvPr>
          <p:cNvSpPr txBox="1"/>
          <p:nvPr>
            <p:ph idx="7" type="subTitle"/>
          </p:nvPr>
        </p:nvSpPr>
        <p:spPr>
          <a:xfrm>
            <a:off x="14524100" y="7186463"/>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07" name="Google Shape;107;p37"/>
          <p:cNvSpPr txBox="1"/>
          <p:nvPr>
            <p:ph idx="8" type="subTitle"/>
          </p:nvPr>
        </p:nvSpPr>
        <p:spPr>
          <a:xfrm>
            <a:off x="14524100" y="7738763"/>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08" name="Google Shape;108;p37">
            <a:hlinkClick action="ppaction://hlinksldjump" r:id="rId7"/>
          </p:cNvPr>
          <p:cNvSpPr txBox="1"/>
          <p:nvPr>
            <p:ph idx="9" type="subTitle"/>
          </p:nvPr>
        </p:nvSpPr>
        <p:spPr>
          <a:xfrm>
            <a:off x="14524100" y="8558050"/>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09" name="Google Shape;109;p37"/>
          <p:cNvSpPr txBox="1"/>
          <p:nvPr>
            <p:ph idx="13" type="subTitle"/>
          </p:nvPr>
        </p:nvSpPr>
        <p:spPr>
          <a:xfrm>
            <a:off x="14524100" y="9110350"/>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10" name="Google Shape;110;p37">
            <a:hlinkClick action="ppaction://hlinksldjump" r:id="rId8"/>
          </p:cNvPr>
          <p:cNvSpPr txBox="1"/>
          <p:nvPr>
            <p:ph idx="14" type="subTitle"/>
          </p:nvPr>
        </p:nvSpPr>
        <p:spPr>
          <a:xfrm>
            <a:off x="14524100" y="100776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11" name="Google Shape;111;p37"/>
          <p:cNvSpPr txBox="1"/>
          <p:nvPr>
            <p:ph idx="15" type="subTitle"/>
          </p:nvPr>
        </p:nvSpPr>
        <p:spPr>
          <a:xfrm>
            <a:off x="14524100" y="106299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112" name="Google Shape;112;p37"/>
          <p:cNvSpPr txBox="1"/>
          <p:nvPr>
            <p:ph idx="16" type="title"/>
          </p:nvPr>
        </p:nvSpPr>
        <p:spPr>
          <a:xfrm>
            <a:off x="11936150" y="2623700"/>
            <a:ext cx="4148400" cy="140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113" name="Google Shape;113;p37"/>
          <p:cNvSpPr txBox="1"/>
          <p:nvPr>
            <p:ph idx="17" type="title"/>
          </p:nvPr>
        </p:nvSpPr>
        <p:spPr>
          <a:xfrm>
            <a:off x="11936150" y="4012275"/>
            <a:ext cx="4148400" cy="140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114" name="Google Shape;114;p37"/>
          <p:cNvSpPr txBox="1"/>
          <p:nvPr>
            <p:ph idx="18" type="title"/>
          </p:nvPr>
        </p:nvSpPr>
        <p:spPr>
          <a:xfrm>
            <a:off x="11936150" y="5494425"/>
            <a:ext cx="4148400" cy="140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115" name="Google Shape;115;p37"/>
          <p:cNvSpPr txBox="1"/>
          <p:nvPr>
            <p:ph idx="19" type="title"/>
          </p:nvPr>
        </p:nvSpPr>
        <p:spPr>
          <a:xfrm>
            <a:off x="11936150" y="6976575"/>
            <a:ext cx="4148400" cy="140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116" name="Google Shape;116;p37"/>
          <p:cNvSpPr txBox="1"/>
          <p:nvPr>
            <p:ph idx="20" type="title"/>
          </p:nvPr>
        </p:nvSpPr>
        <p:spPr>
          <a:xfrm>
            <a:off x="11936150" y="8344225"/>
            <a:ext cx="4148400" cy="140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117" name="Google Shape;117;p37"/>
          <p:cNvSpPr txBox="1"/>
          <p:nvPr>
            <p:ph idx="21" type="title"/>
          </p:nvPr>
        </p:nvSpPr>
        <p:spPr>
          <a:xfrm>
            <a:off x="11936150" y="9849025"/>
            <a:ext cx="4148400" cy="140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lide with main idea and key points">
  <p:cSld name="Full Screen Image">
    <p:spTree>
      <p:nvGrpSpPr>
        <p:cNvPr id="118" name="Shape 118"/>
        <p:cNvGrpSpPr/>
        <p:nvPr/>
      </p:nvGrpSpPr>
      <p:grpSpPr>
        <a:xfrm>
          <a:off x="0" y="0"/>
          <a:ext cx="0" cy="0"/>
          <a:chOff x="0" y="0"/>
          <a:chExt cx="0" cy="0"/>
        </a:xfrm>
      </p:grpSpPr>
      <p:sp>
        <p:nvSpPr>
          <p:cNvPr id="119" name="Google Shape;119;p38"/>
          <p:cNvSpPr/>
          <p:nvPr/>
        </p:nvSpPr>
        <p:spPr>
          <a:xfrm>
            <a:off x="-115950" y="9805300"/>
            <a:ext cx="24535500" cy="3910800"/>
          </a:xfrm>
          <a:prstGeom prst="rect">
            <a:avLst/>
          </a:prstGeom>
          <a:solidFill>
            <a:srgbClr val="002A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 name="Google Shape;120;p38"/>
          <p:cNvPicPr preferRelativeResize="0"/>
          <p:nvPr/>
        </p:nvPicPr>
        <p:blipFill rotWithShape="1">
          <a:blip r:embed="rId2">
            <a:alphaModFix/>
          </a:blip>
          <a:srcRect b="0" l="0" r="0" t="0"/>
          <a:stretch/>
        </p:blipFill>
        <p:spPr>
          <a:xfrm>
            <a:off x="-76200" y="4620075"/>
            <a:ext cx="24535501" cy="9096026"/>
          </a:xfrm>
          <a:prstGeom prst="rect">
            <a:avLst/>
          </a:prstGeom>
          <a:noFill/>
          <a:ln>
            <a:noFill/>
          </a:ln>
        </p:spPr>
      </p:pic>
      <p:sp>
        <p:nvSpPr>
          <p:cNvPr id="121" name="Google Shape;121;p38"/>
          <p:cNvSpPr/>
          <p:nvPr/>
        </p:nvSpPr>
        <p:spPr>
          <a:xfrm>
            <a:off x="1990350" y="7446675"/>
            <a:ext cx="2650500" cy="2650500"/>
          </a:xfrm>
          <a:prstGeom prst="ellipse">
            <a:avLst/>
          </a:prstGeom>
          <a:solidFill>
            <a:srgbClr val="002A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8"/>
          <p:cNvSpPr/>
          <p:nvPr/>
        </p:nvSpPr>
        <p:spPr>
          <a:xfrm>
            <a:off x="9617375" y="7446675"/>
            <a:ext cx="2650500" cy="2650500"/>
          </a:xfrm>
          <a:prstGeom prst="ellipse">
            <a:avLst/>
          </a:prstGeom>
          <a:solidFill>
            <a:srgbClr val="002A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8"/>
          <p:cNvSpPr/>
          <p:nvPr/>
        </p:nvSpPr>
        <p:spPr>
          <a:xfrm>
            <a:off x="17355650" y="7446675"/>
            <a:ext cx="2650500" cy="2650500"/>
          </a:xfrm>
          <a:prstGeom prst="ellipse">
            <a:avLst/>
          </a:prstGeom>
          <a:solidFill>
            <a:srgbClr val="002A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8"/>
          <p:cNvSpPr/>
          <p:nvPr>
            <p:ph idx="2" type="pic"/>
          </p:nvPr>
        </p:nvSpPr>
        <p:spPr>
          <a:xfrm>
            <a:off x="2471025" y="7927350"/>
            <a:ext cx="1689000" cy="1689000"/>
          </a:xfrm>
          <a:prstGeom prst="ellipse">
            <a:avLst/>
          </a:prstGeom>
          <a:noFill/>
          <a:ln>
            <a:noFill/>
          </a:ln>
        </p:spPr>
      </p:sp>
      <p:sp>
        <p:nvSpPr>
          <p:cNvPr id="125" name="Google Shape;125;p38"/>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126" name="Google Shape;126;p38"/>
          <p:cNvSpPr txBox="1"/>
          <p:nvPr>
            <p:ph idx="1" type="subTitle"/>
          </p:nvPr>
        </p:nvSpPr>
        <p:spPr>
          <a:xfrm>
            <a:off x="2083675" y="5770913"/>
            <a:ext cx="19507200" cy="1161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800"/>
              <a:buFont typeface="Montserrat SemiBold"/>
              <a:buNone/>
              <a:defRPr b="0" i="0" sz="2800" u="none"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7" name="Google Shape;127;p38"/>
          <p:cNvSpPr txBox="1"/>
          <p:nvPr>
            <p:ph idx="3" type="subTitle"/>
          </p:nvPr>
        </p:nvSpPr>
        <p:spPr>
          <a:xfrm>
            <a:off x="2083675" y="10361975"/>
            <a:ext cx="5200800" cy="177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200"/>
              <a:buFont typeface="Open Sans"/>
              <a:buNone/>
              <a:defRPr b="0" i="0" sz="22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9pPr>
          </a:lstStyle>
          <a:p/>
        </p:txBody>
      </p:sp>
      <p:sp>
        <p:nvSpPr>
          <p:cNvPr id="128" name="Google Shape;128;p38"/>
          <p:cNvSpPr txBox="1"/>
          <p:nvPr>
            <p:ph idx="4" type="subTitle"/>
          </p:nvPr>
        </p:nvSpPr>
        <p:spPr>
          <a:xfrm>
            <a:off x="9779875" y="1736550"/>
            <a:ext cx="12094200" cy="243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a:buNone/>
              <a:defRPr b="0" i="0" sz="3600" u="none" cap="none" strike="noStrike">
                <a:solidFill>
                  <a:srgbClr val="002A44"/>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129" name="Google Shape;129;p38"/>
          <p:cNvSpPr txBox="1"/>
          <p:nvPr>
            <p:ph type="title"/>
          </p:nvPr>
        </p:nvSpPr>
        <p:spPr>
          <a:xfrm>
            <a:off x="1990350" y="1630350"/>
            <a:ext cx="68751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7200"/>
              <a:buFont typeface="Montserrat Black"/>
              <a:buNone/>
              <a:defRPr b="0" i="0" sz="7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130" name="Google Shape;130;p38"/>
          <p:cNvSpPr txBox="1"/>
          <p:nvPr>
            <p:ph idx="5" type="subTitle"/>
          </p:nvPr>
        </p:nvSpPr>
        <p:spPr>
          <a:xfrm>
            <a:off x="9588425" y="10361975"/>
            <a:ext cx="5200800" cy="177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200"/>
              <a:buFont typeface="Open Sans"/>
              <a:buNone/>
              <a:defRPr b="0" i="0" sz="22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9pPr>
          </a:lstStyle>
          <a:p/>
        </p:txBody>
      </p:sp>
      <p:sp>
        <p:nvSpPr>
          <p:cNvPr id="131" name="Google Shape;131;p38"/>
          <p:cNvSpPr txBox="1"/>
          <p:nvPr>
            <p:ph idx="6" type="subTitle"/>
          </p:nvPr>
        </p:nvSpPr>
        <p:spPr>
          <a:xfrm>
            <a:off x="17355650" y="10361975"/>
            <a:ext cx="5200800" cy="177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200"/>
              <a:buFont typeface="Open Sans"/>
              <a:buNone/>
              <a:defRPr b="0" i="0" sz="22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9pPr>
          </a:lstStyle>
          <a:p/>
        </p:txBody>
      </p:sp>
      <p:sp>
        <p:nvSpPr>
          <p:cNvPr id="132" name="Google Shape;132;p38"/>
          <p:cNvSpPr/>
          <p:nvPr>
            <p:ph idx="7" type="pic"/>
          </p:nvPr>
        </p:nvSpPr>
        <p:spPr>
          <a:xfrm>
            <a:off x="17836388" y="7927400"/>
            <a:ext cx="1689000" cy="1689000"/>
          </a:xfrm>
          <a:prstGeom prst="ellipse">
            <a:avLst/>
          </a:prstGeom>
          <a:noFill/>
          <a:ln>
            <a:noFill/>
          </a:ln>
        </p:spPr>
      </p:sp>
      <p:sp>
        <p:nvSpPr>
          <p:cNvPr id="133" name="Google Shape;133;p38"/>
          <p:cNvSpPr/>
          <p:nvPr>
            <p:ph idx="8" type="pic"/>
          </p:nvPr>
        </p:nvSpPr>
        <p:spPr>
          <a:xfrm>
            <a:off x="10098125" y="7927400"/>
            <a:ext cx="1689000" cy="1689000"/>
          </a:xfrm>
          <a:prstGeom prst="ellipse">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w/ Supportive Copy">
  <p:cSld name="Far Left Portrait Photo">
    <p:spTree>
      <p:nvGrpSpPr>
        <p:cNvPr id="134" name="Shape 134"/>
        <p:cNvGrpSpPr/>
        <p:nvPr/>
      </p:nvGrpSpPr>
      <p:grpSpPr>
        <a:xfrm>
          <a:off x="0" y="0"/>
          <a:ext cx="0" cy="0"/>
          <a:chOff x="0" y="0"/>
          <a:chExt cx="0" cy="0"/>
        </a:xfrm>
      </p:grpSpPr>
      <p:pic>
        <p:nvPicPr>
          <p:cNvPr id="135" name="Google Shape;135;p39"/>
          <p:cNvPicPr preferRelativeResize="0"/>
          <p:nvPr/>
        </p:nvPicPr>
        <p:blipFill rotWithShape="1">
          <a:blip r:embed="rId2">
            <a:alphaModFix/>
          </a:blip>
          <a:srcRect b="0" l="0" r="0" t="0"/>
          <a:stretch/>
        </p:blipFill>
        <p:spPr>
          <a:xfrm>
            <a:off x="0" y="6086025"/>
            <a:ext cx="24377651" cy="7288525"/>
          </a:xfrm>
          <a:prstGeom prst="rect">
            <a:avLst/>
          </a:prstGeom>
          <a:noFill/>
          <a:ln>
            <a:noFill/>
          </a:ln>
        </p:spPr>
      </p:pic>
      <p:sp>
        <p:nvSpPr>
          <p:cNvPr id="136" name="Google Shape;136;p39"/>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137" name="Google Shape;137;p39"/>
          <p:cNvSpPr txBox="1"/>
          <p:nvPr/>
        </p:nvSpPr>
        <p:spPr>
          <a:xfrm>
            <a:off x="2075875" y="7555625"/>
            <a:ext cx="6804600" cy="615600"/>
          </a:xfrm>
          <a:prstGeom prst="rect">
            <a:avLst/>
          </a:prstGeom>
          <a:solidFill>
            <a:srgbClr val="C1F400"/>
          </a:solid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002A44"/>
              </a:solidFill>
              <a:latin typeface="Montserrat Black"/>
              <a:ea typeface="Montserrat Black"/>
              <a:cs typeface="Montserrat Black"/>
              <a:sym typeface="Montserrat Black"/>
            </a:endParaRPr>
          </a:p>
        </p:txBody>
      </p:sp>
      <p:pic>
        <p:nvPicPr>
          <p:cNvPr id="138" name="Google Shape;138;p39"/>
          <p:cNvPicPr preferRelativeResize="0"/>
          <p:nvPr/>
        </p:nvPicPr>
        <p:blipFill rotWithShape="1">
          <a:blip r:embed="rId4">
            <a:alphaModFix/>
          </a:blip>
          <a:srcRect b="0" l="0" r="0" t="0"/>
          <a:stretch/>
        </p:blipFill>
        <p:spPr>
          <a:xfrm>
            <a:off x="-11020250" y="-5788937"/>
            <a:ext cx="24377651" cy="7288525"/>
          </a:xfrm>
          <a:prstGeom prst="rect">
            <a:avLst/>
          </a:prstGeom>
          <a:noFill/>
          <a:ln>
            <a:noFill/>
          </a:ln>
        </p:spPr>
      </p:pic>
      <p:sp>
        <p:nvSpPr>
          <p:cNvPr id="139" name="Google Shape;139;p39"/>
          <p:cNvSpPr txBox="1"/>
          <p:nvPr>
            <p:ph idx="1" type="subTitle"/>
          </p:nvPr>
        </p:nvSpPr>
        <p:spPr>
          <a:xfrm>
            <a:off x="2075875" y="4184450"/>
            <a:ext cx="10232700" cy="243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a:buNone/>
              <a:defRPr b="0" i="0" sz="3600" u="none" cap="none" strike="noStrike">
                <a:solidFill>
                  <a:srgbClr val="002A44"/>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140" name="Google Shape;140;p39"/>
          <p:cNvSpPr txBox="1"/>
          <p:nvPr>
            <p:ph idx="2" type="subTitle"/>
          </p:nvPr>
        </p:nvSpPr>
        <p:spPr>
          <a:xfrm>
            <a:off x="2183975" y="7661075"/>
            <a:ext cx="6696600" cy="51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2pPr>
            <a:lvl3pPr lvl="2"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3pPr>
            <a:lvl4pPr lvl="3"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4pPr>
            <a:lvl5pPr lvl="4"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5pPr>
            <a:lvl6pPr lvl="5"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6pPr>
            <a:lvl7pPr lvl="6"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7pPr>
            <a:lvl8pPr lvl="7"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8pPr>
            <a:lvl9pPr lvl="8"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9pPr>
          </a:lstStyle>
          <a:p/>
        </p:txBody>
      </p:sp>
      <p:sp>
        <p:nvSpPr>
          <p:cNvPr id="141" name="Google Shape;141;p39"/>
          <p:cNvSpPr txBox="1"/>
          <p:nvPr>
            <p:ph idx="3" type="subTitle"/>
          </p:nvPr>
        </p:nvSpPr>
        <p:spPr>
          <a:xfrm>
            <a:off x="2075875" y="8511250"/>
            <a:ext cx="9892200" cy="279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800"/>
              <a:buFont typeface="Montserrat"/>
              <a:buNone/>
              <a:defRPr b="0" i="0" sz="2800" u="none" cap="none" strike="noStrike">
                <a:solidFill>
                  <a:srgbClr val="C1F400"/>
                </a:solidFill>
                <a:latin typeface="Montserrat"/>
                <a:ea typeface="Montserrat"/>
                <a:cs typeface="Montserrat"/>
                <a:sym typeface="Montserrat"/>
              </a:defRPr>
            </a:lvl1pPr>
            <a:lvl2pPr lvl="1"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9pPr>
          </a:lstStyle>
          <a:p/>
        </p:txBody>
      </p:sp>
      <p:sp>
        <p:nvSpPr>
          <p:cNvPr id="142" name="Google Shape;142;p39"/>
          <p:cNvSpPr txBox="1"/>
          <p:nvPr>
            <p:ph type="title"/>
          </p:nvPr>
        </p:nvSpPr>
        <p:spPr>
          <a:xfrm>
            <a:off x="1990350" y="1706550"/>
            <a:ext cx="9977700" cy="137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7200"/>
              <a:buFont typeface="Montserrat Black"/>
              <a:buNone/>
              <a:defRPr b="0" i="0" sz="7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143" name="Google Shape;143;p39"/>
          <p:cNvSpPr/>
          <p:nvPr>
            <p:ph idx="4" type="pic"/>
          </p:nvPr>
        </p:nvSpPr>
        <p:spPr>
          <a:xfrm>
            <a:off x="13110050" y="1881475"/>
            <a:ext cx="8500500" cy="9419700"/>
          </a:xfrm>
          <a:prstGeom prst="rect">
            <a:avLst/>
          </a:prstGeom>
          <a:solidFill>
            <a:schemeClr val="lt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p:cSld name="Circle Picture Right">
    <p:spTree>
      <p:nvGrpSpPr>
        <p:cNvPr id="144" name="Shape 144"/>
        <p:cNvGrpSpPr/>
        <p:nvPr/>
      </p:nvGrpSpPr>
      <p:grpSpPr>
        <a:xfrm>
          <a:off x="0" y="0"/>
          <a:ext cx="0" cy="0"/>
          <a:chOff x="0" y="0"/>
          <a:chExt cx="0" cy="0"/>
        </a:xfrm>
      </p:grpSpPr>
      <p:pic>
        <p:nvPicPr>
          <p:cNvPr id="145" name="Google Shape;145;p40"/>
          <p:cNvPicPr preferRelativeResize="0"/>
          <p:nvPr/>
        </p:nvPicPr>
        <p:blipFill rotWithShape="1">
          <a:blip r:embed="rId2">
            <a:alphaModFix/>
          </a:blip>
          <a:srcRect b="0" l="0" r="0" t="0"/>
          <a:stretch/>
        </p:blipFill>
        <p:spPr>
          <a:xfrm>
            <a:off x="0" y="3493700"/>
            <a:ext cx="24377651" cy="9846876"/>
          </a:xfrm>
          <a:prstGeom prst="rect">
            <a:avLst/>
          </a:prstGeom>
          <a:noFill/>
          <a:ln>
            <a:noFill/>
          </a:ln>
        </p:spPr>
      </p:pic>
      <p:pic>
        <p:nvPicPr>
          <p:cNvPr id="146" name="Google Shape;146;p40"/>
          <p:cNvPicPr preferRelativeResize="0"/>
          <p:nvPr/>
        </p:nvPicPr>
        <p:blipFill rotWithShape="1">
          <a:blip r:embed="rId3">
            <a:alphaModFix/>
          </a:blip>
          <a:srcRect b="0" l="0" r="0" t="0"/>
          <a:stretch/>
        </p:blipFill>
        <p:spPr>
          <a:xfrm>
            <a:off x="-6810750" y="-6219350"/>
            <a:ext cx="24377651" cy="7288525"/>
          </a:xfrm>
          <a:prstGeom prst="rect">
            <a:avLst/>
          </a:prstGeom>
          <a:noFill/>
          <a:ln>
            <a:noFill/>
          </a:ln>
        </p:spPr>
      </p:pic>
      <p:sp>
        <p:nvSpPr>
          <p:cNvPr id="147" name="Google Shape;147;p40"/>
          <p:cNvSpPr/>
          <p:nvPr>
            <p:ph idx="2" type="pic"/>
          </p:nvPr>
        </p:nvSpPr>
        <p:spPr>
          <a:xfrm>
            <a:off x="1931225" y="1881475"/>
            <a:ext cx="8500500" cy="9419700"/>
          </a:xfrm>
          <a:prstGeom prst="rect">
            <a:avLst/>
          </a:prstGeom>
          <a:solidFill>
            <a:schemeClr val="lt2"/>
          </a:solidFill>
          <a:ln>
            <a:noFill/>
          </a:ln>
        </p:spPr>
      </p:sp>
      <p:sp>
        <p:nvSpPr>
          <p:cNvPr id="148" name="Google Shape;148;p40"/>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4">
              <a:alphaModFix/>
            </a:blip>
            <a:stretch>
              <a:fillRect b="0" l="0" r="0" t="0"/>
            </a:stretch>
          </a:blipFill>
          <a:ln>
            <a:noFill/>
          </a:ln>
        </p:spPr>
      </p:sp>
      <p:sp>
        <p:nvSpPr>
          <p:cNvPr id="149" name="Google Shape;149;p40"/>
          <p:cNvSpPr txBox="1"/>
          <p:nvPr>
            <p:ph type="title"/>
          </p:nvPr>
        </p:nvSpPr>
        <p:spPr>
          <a:xfrm>
            <a:off x="12324900" y="1630350"/>
            <a:ext cx="9067800" cy="313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7200"/>
              <a:buFont typeface="Montserrat Black"/>
              <a:buNone/>
              <a:defRPr b="0" i="0" sz="7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150" name="Google Shape;150;p40"/>
          <p:cNvSpPr txBox="1"/>
          <p:nvPr>
            <p:ph idx="1" type="subTitle"/>
          </p:nvPr>
        </p:nvSpPr>
        <p:spPr>
          <a:xfrm>
            <a:off x="12381925" y="5041700"/>
            <a:ext cx="9877800" cy="558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a:buNone/>
              <a:defRPr b="0" i="0" sz="3600" u="none" cap="none" strike="noStrike">
                <a:solidFill>
                  <a:srgbClr val="002A44"/>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w/ large image">
  <p:cSld name="Bottom Thumbnails">
    <p:spTree>
      <p:nvGrpSpPr>
        <p:cNvPr id="151" name="Shape 151"/>
        <p:cNvGrpSpPr/>
        <p:nvPr/>
      </p:nvGrpSpPr>
      <p:grpSpPr>
        <a:xfrm>
          <a:off x="0" y="0"/>
          <a:ext cx="0" cy="0"/>
          <a:chOff x="0" y="0"/>
          <a:chExt cx="0" cy="0"/>
        </a:xfrm>
      </p:grpSpPr>
      <p:pic>
        <p:nvPicPr>
          <p:cNvPr id="152" name="Google Shape;152;p41"/>
          <p:cNvPicPr preferRelativeResize="0"/>
          <p:nvPr/>
        </p:nvPicPr>
        <p:blipFill rotWithShape="1">
          <a:blip r:embed="rId2">
            <a:alphaModFix/>
          </a:blip>
          <a:srcRect b="0" l="6662" r="6663" t="0"/>
          <a:stretch/>
        </p:blipFill>
        <p:spPr>
          <a:xfrm>
            <a:off x="11034175" y="-76200"/>
            <a:ext cx="13552626" cy="13792199"/>
          </a:xfrm>
          <a:prstGeom prst="rect">
            <a:avLst/>
          </a:prstGeom>
          <a:noFill/>
          <a:ln>
            <a:noFill/>
          </a:ln>
        </p:spPr>
      </p:pic>
      <p:pic>
        <p:nvPicPr>
          <p:cNvPr id="153" name="Google Shape;153;p41"/>
          <p:cNvPicPr preferRelativeResize="0"/>
          <p:nvPr/>
        </p:nvPicPr>
        <p:blipFill rotWithShape="1">
          <a:blip r:embed="rId3">
            <a:alphaModFix/>
          </a:blip>
          <a:srcRect b="0" l="0" r="0" t="0"/>
          <a:stretch/>
        </p:blipFill>
        <p:spPr>
          <a:xfrm>
            <a:off x="-1485893" y="0"/>
            <a:ext cx="16740388" cy="13716001"/>
          </a:xfrm>
          <a:prstGeom prst="rect">
            <a:avLst/>
          </a:prstGeom>
          <a:noFill/>
          <a:ln>
            <a:noFill/>
          </a:ln>
        </p:spPr>
      </p:pic>
      <p:sp>
        <p:nvSpPr>
          <p:cNvPr id="154" name="Google Shape;154;p41"/>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4">
              <a:alphaModFix/>
            </a:blip>
            <a:stretch>
              <a:fillRect b="0" l="0" r="0" t="0"/>
            </a:stretch>
          </a:blipFill>
          <a:ln>
            <a:noFill/>
          </a:ln>
        </p:spPr>
      </p:sp>
      <p:sp>
        <p:nvSpPr>
          <p:cNvPr id="155" name="Google Shape;155;p41"/>
          <p:cNvSpPr txBox="1"/>
          <p:nvPr>
            <p:ph type="title"/>
          </p:nvPr>
        </p:nvSpPr>
        <p:spPr>
          <a:xfrm>
            <a:off x="1578925" y="4049700"/>
            <a:ext cx="9129600" cy="7306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156" name="Google Shape;156;p41"/>
          <p:cNvSpPr txBox="1"/>
          <p:nvPr/>
        </p:nvSpPr>
        <p:spPr>
          <a:xfrm>
            <a:off x="1675825" y="2964575"/>
            <a:ext cx="4351200" cy="615600"/>
          </a:xfrm>
          <a:prstGeom prst="rect">
            <a:avLst/>
          </a:prstGeom>
          <a:solidFill>
            <a:srgbClr val="C1F400"/>
          </a:solid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002A44"/>
              </a:solidFill>
              <a:latin typeface="Montserrat Black"/>
              <a:ea typeface="Montserrat Black"/>
              <a:cs typeface="Montserrat Black"/>
              <a:sym typeface="Montserrat Black"/>
            </a:endParaRPr>
          </a:p>
        </p:txBody>
      </p:sp>
      <p:sp>
        <p:nvSpPr>
          <p:cNvPr id="157" name="Google Shape;157;p41"/>
          <p:cNvSpPr txBox="1"/>
          <p:nvPr>
            <p:ph idx="1" type="subTitle"/>
          </p:nvPr>
        </p:nvSpPr>
        <p:spPr>
          <a:xfrm>
            <a:off x="1783925" y="2631700"/>
            <a:ext cx="71364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2pPr>
            <a:lvl3pPr lvl="2"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3pPr>
            <a:lvl4pPr lvl="3"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4pPr>
            <a:lvl5pPr lvl="4"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5pPr>
            <a:lvl6pPr lvl="5"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6pPr>
            <a:lvl7pPr lvl="6"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7pPr>
            <a:lvl8pPr lvl="7"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8pPr>
            <a:lvl9pPr lvl="8"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w/ lnfographic">
  <p:cSld name="Bottom Thumbnails_1">
    <p:bg>
      <p:bgPr>
        <a:solidFill>
          <a:srgbClr val="002A44"/>
        </a:solidFill>
      </p:bgPr>
    </p:bg>
    <p:spTree>
      <p:nvGrpSpPr>
        <p:cNvPr id="158" name="Shape 158"/>
        <p:cNvGrpSpPr/>
        <p:nvPr/>
      </p:nvGrpSpPr>
      <p:grpSpPr>
        <a:xfrm>
          <a:off x="0" y="0"/>
          <a:ext cx="0" cy="0"/>
          <a:chOff x="0" y="0"/>
          <a:chExt cx="0" cy="0"/>
        </a:xfrm>
      </p:grpSpPr>
      <p:pic>
        <p:nvPicPr>
          <p:cNvPr id="159" name="Google Shape;159;p42"/>
          <p:cNvPicPr preferRelativeResize="0"/>
          <p:nvPr/>
        </p:nvPicPr>
        <p:blipFill rotWithShape="1">
          <a:blip r:embed="rId2">
            <a:alphaModFix/>
          </a:blip>
          <a:srcRect b="0" l="0" r="0" t="0"/>
          <a:stretch/>
        </p:blipFill>
        <p:spPr>
          <a:xfrm>
            <a:off x="-1485893" y="0"/>
            <a:ext cx="16740388" cy="13716001"/>
          </a:xfrm>
          <a:prstGeom prst="rect">
            <a:avLst/>
          </a:prstGeom>
          <a:noFill/>
          <a:ln>
            <a:noFill/>
          </a:ln>
        </p:spPr>
      </p:pic>
      <p:sp>
        <p:nvSpPr>
          <p:cNvPr id="160" name="Google Shape;160;p42"/>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161" name="Google Shape;161;p42"/>
          <p:cNvSpPr txBox="1"/>
          <p:nvPr>
            <p:ph type="title"/>
          </p:nvPr>
        </p:nvSpPr>
        <p:spPr>
          <a:xfrm>
            <a:off x="1578925" y="4049700"/>
            <a:ext cx="9129600" cy="7306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162" name="Google Shape;162;p42"/>
          <p:cNvSpPr txBox="1"/>
          <p:nvPr/>
        </p:nvSpPr>
        <p:spPr>
          <a:xfrm>
            <a:off x="1675825" y="2964575"/>
            <a:ext cx="4351200" cy="615600"/>
          </a:xfrm>
          <a:prstGeom prst="rect">
            <a:avLst/>
          </a:prstGeom>
          <a:solidFill>
            <a:srgbClr val="C1F400"/>
          </a:solid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002A44"/>
              </a:solidFill>
              <a:latin typeface="Montserrat Black"/>
              <a:ea typeface="Montserrat Black"/>
              <a:cs typeface="Montserrat Black"/>
              <a:sym typeface="Montserrat Black"/>
            </a:endParaRPr>
          </a:p>
        </p:txBody>
      </p:sp>
      <p:sp>
        <p:nvSpPr>
          <p:cNvPr id="163" name="Google Shape;163;p42"/>
          <p:cNvSpPr txBox="1"/>
          <p:nvPr>
            <p:ph idx="1" type="subTitle"/>
          </p:nvPr>
        </p:nvSpPr>
        <p:spPr>
          <a:xfrm>
            <a:off x="1783925" y="2631700"/>
            <a:ext cx="71364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2pPr>
            <a:lvl3pPr lvl="2"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3pPr>
            <a:lvl4pPr lvl="3"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4pPr>
            <a:lvl5pPr lvl="4"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5pPr>
            <a:lvl6pPr lvl="5"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6pPr>
            <a:lvl7pPr lvl="6"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7pPr>
            <a:lvl8pPr lvl="7"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8pPr>
            <a:lvl9pPr lvl="8"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9pPr>
          </a:lstStyle>
          <a:p/>
        </p:txBody>
      </p:sp>
      <p:grpSp>
        <p:nvGrpSpPr>
          <p:cNvPr id="164" name="Google Shape;164;p42"/>
          <p:cNvGrpSpPr/>
          <p:nvPr/>
        </p:nvGrpSpPr>
        <p:grpSpPr>
          <a:xfrm>
            <a:off x="12173918" y="1493350"/>
            <a:ext cx="10881629" cy="10452614"/>
            <a:chOff x="7137399" y="3454401"/>
            <a:chExt cx="9502776" cy="9128124"/>
          </a:xfrm>
        </p:grpSpPr>
        <p:sp>
          <p:nvSpPr>
            <p:cNvPr id="165" name="Google Shape;165;p42"/>
            <p:cNvSpPr/>
            <p:nvPr/>
          </p:nvSpPr>
          <p:spPr>
            <a:xfrm>
              <a:off x="8886824" y="3454401"/>
              <a:ext cx="6261099" cy="5810251"/>
            </a:xfrm>
            <a:custGeom>
              <a:rect b="b" l="l" r="r" t="t"/>
              <a:pathLst>
                <a:path extrusionOk="0" h="919" w="990">
                  <a:moveTo>
                    <a:pt x="495" y="0"/>
                  </a:moveTo>
                  <a:cubicBezTo>
                    <a:pt x="222" y="0"/>
                    <a:pt x="1" y="220"/>
                    <a:pt x="0" y="492"/>
                  </a:cubicBezTo>
                  <a:cubicBezTo>
                    <a:pt x="0" y="493"/>
                    <a:pt x="0" y="495"/>
                    <a:pt x="0" y="496"/>
                  </a:cubicBezTo>
                  <a:cubicBezTo>
                    <a:pt x="0" y="675"/>
                    <a:pt x="95" y="832"/>
                    <a:pt x="237" y="919"/>
                  </a:cubicBezTo>
                  <a:cubicBezTo>
                    <a:pt x="248" y="748"/>
                    <a:pt x="345" y="600"/>
                    <a:pt x="485" y="520"/>
                  </a:cubicBezTo>
                  <a:cubicBezTo>
                    <a:pt x="558" y="478"/>
                    <a:pt x="642" y="454"/>
                    <a:pt x="731" y="454"/>
                  </a:cubicBezTo>
                  <a:cubicBezTo>
                    <a:pt x="826" y="454"/>
                    <a:pt x="914" y="481"/>
                    <a:pt x="989" y="526"/>
                  </a:cubicBezTo>
                  <a:cubicBezTo>
                    <a:pt x="989" y="516"/>
                    <a:pt x="990" y="506"/>
                    <a:pt x="990" y="496"/>
                  </a:cubicBezTo>
                  <a:cubicBezTo>
                    <a:pt x="990" y="222"/>
                    <a:pt x="768" y="0"/>
                    <a:pt x="495" y="0"/>
                  </a:cubicBezTo>
                  <a:close/>
                </a:path>
              </a:pathLst>
            </a:custGeom>
            <a:noFill/>
            <a:ln cap="flat" cmpd="sng" w="152400">
              <a:solidFill>
                <a:srgbClr val="C1F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166" name="Google Shape;166;p42"/>
            <p:cNvSpPr/>
            <p:nvPr/>
          </p:nvSpPr>
          <p:spPr>
            <a:xfrm>
              <a:off x="11884025" y="6324600"/>
              <a:ext cx="4756150" cy="6257924"/>
            </a:xfrm>
            <a:custGeom>
              <a:rect b="b" l="l" r="r" t="t"/>
              <a:pathLst>
                <a:path extrusionOk="0" h="990" w="752">
                  <a:moveTo>
                    <a:pt x="515" y="72"/>
                  </a:moveTo>
                  <a:cubicBezTo>
                    <a:pt x="440" y="27"/>
                    <a:pt x="352" y="0"/>
                    <a:pt x="257" y="0"/>
                  </a:cubicBezTo>
                  <a:cubicBezTo>
                    <a:pt x="168" y="0"/>
                    <a:pt x="84" y="24"/>
                    <a:pt x="11" y="66"/>
                  </a:cubicBezTo>
                  <a:cubicBezTo>
                    <a:pt x="148" y="155"/>
                    <a:pt x="239" y="310"/>
                    <a:pt x="239" y="486"/>
                  </a:cubicBezTo>
                  <a:cubicBezTo>
                    <a:pt x="239" y="487"/>
                    <a:pt x="239" y="488"/>
                    <a:pt x="239" y="488"/>
                  </a:cubicBezTo>
                  <a:cubicBezTo>
                    <a:pt x="239" y="671"/>
                    <a:pt x="144" y="830"/>
                    <a:pt x="0" y="918"/>
                  </a:cubicBezTo>
                  <a:cubicBezTo>
                    <a:pt x="75" y="964"/>
                    <a:pt x="163" y="990"/>
                    <a:pt x="257" y="990"/>
                  </a:cubicBezTo>
                  <a:cubicBezTo>
                    <a:pt x="531" y="990"/>
                    <a:pt x="752" y="769"/>
                    <a:pt x="752" y="495"/>
                  </a:cubicBezTo>
                  <a:cubicBezTo>
                    <a:pt x="752" y="316"/>
                    <a:pt x="657" y="159"/>
                    <a:pt x="515" y="72"/>
                  </a:cubicBezTo>
                  <a:close/>
                </a:path>
              </a:pathLst>
            </a:custGeom>
            <a:noFill/>
            <a:ln cap="flat" cmpd="sng" w="152400">
              <a:solidFill>
                <a:srgbClr val="C1F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167" name="Google Shape;167;p42"/>
            <p:cNvSpPr/>
            <p:nvPr/>
          </p:nvSpPr>
          <p:spPr>
            <a:xfrm>
              <a:off x="7137399" y="6562724"/>
              <a:ext cx="6257926" cy="6019801"/>
            </a:xfrm>
            <a:custGeom>
              <a:rect b="b" l="l" r="r" t="t"/>
              <a:pathLst>
                <a:path extrusionOk="0" h="952" w="990">
                  <a:moveTo>
                    <a:pt x="990" y="448"/>
                  </a:moveTo>
                  <a:cubicBezTo>
                    <a:pt x="924" y="481"/>
                    <a:pt x="850" y="499"/>
                    <a:pt x="772" y="499"/>
                  </a:cubicBezTo>
                  <a:cubicBezTo>
                    <a:pt x="677" y="499"/>
                    <a:pt x="589" y="473"/>
                    <a:pt x="514" y="427"/>
                  </a:cubicBezTo>
                  <a:cubicBezTo>
                    <a:pt x="372" y="340"/>
                    <a:pt x="277" y="183"/>
                    <a:pt x="277" y="4"/>
                  </a:cubicBezTo>
                  <a:cubicBezTo>
                    <a:pt x="277" y="3"/>
                    <a:pt x="277" y="1"/>
                    <a:pt x="277" y="0"/>
                  </a:cubicBezTo>
                  <a:cubicBezTo>
                    <a:pt x="113" y="82"/>
                    <a:pt x="0" y="253"/>
                    <a:pt x="0" y="450"/>
                  </a:cubicBezTo>
                  <a:cubicBezTo>
                    <a:pt x="0" y="728"/>
                    <a:pt x="222" y="952"/>
                    <a:pt x="495" y="952"/>
                  </a:cubicBezTo>
                  <a:cubicBezTo>
                    <a:pt x="589" y="952"/>
                    <a:pt x="677" y="926"/>
                    <a:pt x="751" y="880"/>
                  </a:cubicBezTo>
                  <a:cubicBezTo>
                    <a:pt x="895" y="792"/>
                    <a:pt x="990" y="633"/>
                    <a:pt x="990" y="450"/>
                  </a:cubicBezTo>
                  <a:cubicBezTo>
                    <a:pt x="990" y="450"/>
                    <a:pt x="990" y="449"/>
                    <a:pt x="990" y="448"/>
                  </a:cubicBezTo>
                  <a:close/>
                </a:path>
              </a:pathLst>
            </a:custGeom>
            <a:noFill/>
            <a:ln cap="flat" cmpd="sng" w="152400">
              <a:solidFill>
                <a:srgbClr val="C1F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grpSp>
      <p:sp>
        <p:nvSpPr>
          <p:cNvPr id="168" name="Google Shape;168;p42"/>
          <p:cNvSpPr txBox="1"/>
          <p:nvPr>
            <p:ph idx="2" type="title"/>
          </p:nvPr>
        </p:nvSpPr>
        <p:spPr>
          <a:xfrm>
            <a:off x="15923575" y="2598850"/>
            <a:ext cx="9129600" cy="84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169" name="Google Shape;169;p42"/>
          <p:cNvSpPr txBox="1"/>
          <p:nvPr>
            <p:ph idx="3" type="subTitle"/>
          </p:nvPr>
        </p:nvSpPr>
        <p:spPr>
          <a:xfrm>
            <a:off x="15971125" y="3295450"/>
            <a:ext cx="3469500" cy="1374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200"/>
              <a:buFont typeface="Open Sans"/>
              <a:buNone/>
              <a:defRPr b="0" i="0" sz="2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9pPr>
          </a:lstStyle>
          <a:p/>
        </p:txBody>
      </p:sp>
      <p:sp>
        <p:nvSpPr>
          <p:cNvPr id="170" name="Google Shape;170;p42"/>
          <p:cNvSpPr txBox="1"/>
          <p:nvPr>
            <p:ph idx="4" type="title"/>
          </p:nvPr>
        </p:nvSpPr>
        <p:spPr>
          <a:xfrm>
            <a:off x="14418625" y="9056800"/>
            <a:ext cx="9129600" cy="84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171" name="Google Shape;171;p42"/>
          <p:cNvSpPr txBox="1"/>
          <p:nvPr>
            <p:ph idx="5" type="subTitle"/>
          </p:nvPr>
        </p:nvSpPr>
        <p:spPr>
          <a:xfrm>
            <a:off x="14466175" y="9753400"/>
            <a:ext cx="3583800" cy="151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200"/>
              <a:buFont typeface="Open Sans"/>
              <a:buNone/>
              <a:defRPr b="0" i="0" sz="2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9pPr>
          </a:lstStyle>
          <a:p/>
        </p:txBody>
      </p:sp>
      <p:sp>
        <p:nvSpPr>
          <p:cNvPr id="172" name="Google Shape;172;p42"/>
          <p:cNvSpPr txBox="1"/>
          <p:nvPr>
            <p:ph idx="6" type="title"/>
          </p:nvPr>
        </p:nvSpPr>
        <p:spPr>
          <a:xfrm>
            <a:off x="19714525" y="6877050"/>
            <a:ext cx="9129600" cy="84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173" name="Google Shape;173;p42"/>
          <p:cNvSpPr txBox="1"/>
          <p:nvPr>
            <p:ph idx="7" type="subTitle"/>
          </p:nvPr>
        </p:nvSpPr>
        <p:spPr>
          <a:xfrm>
            <a:off x="19762075" y="7573650"/>
            <a:ext cx="3469500" cy="1107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200"/>
              <a:buFont typeface="Open Sans"/>
              <a:buNone/>
              <a:defRPr b="0" i="0" sz="2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Rectangle Picture Right">
    <p:spTree>
      <p:nvGrpSpPr>
        <p:cNvPr id="174" name="Shape 174"/>
        <p:cNvGrpSpPr/>
        <p:nvPr/>
      </p:nvGrpSpPr>
      <p:grpSpPr>
        <a:xfrm>
          <a:off x="0" y="0"/>
          <a:ext cx="0" cy="0"/>
          <a:chOff x="0" y="0"/>
          <a:chExt cx="0" cy="0"/>
        </a:xfrm>
      </p:grpSpPr>
      <p:pic>
        <p:nvPicPr>
          <p:cNvPr id="175" name="Google Shape;175;p43"/>
          <p:cNvPicPr preferRelativeResize="0"/>
          <p:nvPr/>
        </p:nvPicPr>
        <p:blipFill rotWithShape="1">
          <a:blip r:embed="rId2">
            <a:alphaModFix/>
          </a:blip>
          <a:srcRect b="0" l="1838" r="1848" t="0"/>
          <a:stretch/>
        </p:blipFill>
        <p:spPr>
          <a:xfrm>
            <a:off x="12694300" y="-76200"/>
            <a:ext cx="12816425" cy="14175926"/>
          </a:xfrm>
          <a:prstGeom prst="rect">
            <a:avLst/>
          </a:prstGeom>
          <a:noFill/>
          <a:ln>
            <a:noFill/>
          </a:ln>
        </p:spPr>
      </p:pic>
      <p:pic>
        <p:nvPicPr>
          <p:cNvPr id="176" name="Google Shape;176;p43"/>
          <p:cNvPicPr preferRelativeResize="0"/>
          <p:nvPr/>
        </p:nvPicPr>
        <p:blipFill rotWithShape="1">
          <a:blip r:embed="rId3">
            <a:alphaModFix/>
          </a:blip>
          <a:srcRect b="0" l="0" r="0" t="0"/>
          <a:stretch/>
        </p:blipFill>
        <p:spPr>
          <a:xfrm>
            <a:off x="105175" y="-120050"/>
            <a:ext cx="16886927" cy="13836050"/>
          </a:xfrm>
          <a:prstGeom prst="rect">
            <a:avLst/>
          </a:prstGeom>
          <a:noFill/>
          <a:ln>
            <a:noFill/>
          </a:ln>
        </p:spPr>
      </p:pic>
      <p:sp>
        <p:nvSpPr>
          <p:cNvPr id="177" name="Google Shape;177;p43"/>
          <p:cNvSpPr/>
          <p:nvPr/>
        </p:nvSpPr>
        <p:spPr>
          <a:xfrm>
            <a:off x="3093025" y="3550400"/>
            <a:ext cx="17986500" cy="5976300"/>
          </a:xfrm>
          <a:prstGeom prst="rect">
            <a:avLst/>
          </a:prstGeom>
          <a:noFill/>
          <a:ln cap="flat" cmpd="sng" w="2286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3"/>
          <p:cNvSpPr txBox="1"/>
          <p:nvPr/>
        </p:nvSpPr>
        <p:spPr>
          <a:xfrm>
            <a:off x="4239400" y="1975500"/>
            <a:ext cx="3000000" cy="4602300"/>
          </a:xfrm>
          <a:prstGeom prst="rect">
            <a:avLst/>
          </a:prstGeom>
          <a:solidFill>
            <a:srgbClr val="002A44"/>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700"/>
              <a:buFont typeface="Arial"/>
              <a:buNone/>
            </a:pPr>
            <a:r>
              <a:rPr b="1" i="0" lang="en-US" sz="28700" u="none" cap="none" strike="noStrike">
                <a:solidFill>
                  <a:srgbClr val="C1F400"/>
                </a:solidFill>
                <a:latin typeface="Century Gothic"/>
                <a:ea typeface="Century Gothic"/>
                <a:cs typeface="Century Gothic"/>
                <a:sym typeface="Century Gothic"/>
              </a:rPr>
              <a:t>“</a:t>
            </a:r>
            <a:endParaRPr b="0" i="0" sz="1400" u="none" cap="none" strike="noStrike">
              <a:solidFill>
                <a:srgbClr val="C1F400"/>
              </a:solidFill>
              <a:latin typeface="Arial"/>
              <a:ea typeface="Arial"/>
              <a:cs typeface="Arial"/>
              <a:sym typeface="Arial"/>
            </a:endParaRPr>
          </a:p>
        </p:txBody>
      </p:sp>
      <p:sp>
        <p:nvSpPr>
          <p:cNvPr id="179" name="Google Shape;179;p43"/>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4">
              <a:alphaModFix/>
            </a:blip>
            <a:stretch>
              <a:fillRect b="0" l="0" r="0" t="0"/>
            </a:stretch>
          </a:blipFill>
          <a:ln>
            <a:noFill/>
          </a:ln>
        </p:spPr>
      </p:sp>
      <p:sp>
        <p:nvSpPr>
          <p:cNvPr id="180" name="Google Shape;180;p43"/>
          <p:cNvSpPr txBox="1"/>
          <p:nvPr>
            <p:ph type="title"/>
          </p:nvPr>
        </p:nvSpPr>
        <p:spPr>
          <a:xfrm>
            <a:off x="3759125" y="4274225"/>
            <a:ext cx="16554600" cy="46023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8400"/>
              <a:buFont typeface="Montserrat Black"/>
              <a:buNone/>
              <a:defRPr b="0" i="0" sz="84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9pPr>
          </a:lstStyle>
          <a:p/>
        </p:txBody>
      </p:sp>
      <p:sp>
        <p:nvSpPr>
          <p:cNvPr id="181" name="Google Shape;181;p43"/>
          <p:cNvSpPr txBox="1"/>
          <p:nvPr>
            <p:ph idx="1" type="subTitle"/>
          </p:nvPr>
        </p:nvSpPr>
        <p:spPr>
          <a:xfrm>
            <a:off x="3760100" y="10404100"/>
            <a:ext cx="8305800" cy="647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Montserrat SemiBold"/>
              <a:buNone/>
              <a:defRPr b="0" i="0" sz="3200" u="none" cap="none" strike="noStrike">
                <a:solidFill>
                  <a:schemeClr val="lt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2pPr>
            <a:lvl3pPr lvl="2"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3pPr>
            <a:lvl4pPr lvl="3"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4pPr>
            <a:lvl5pPr lvl="4"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5pPr>
            <a:lvl6pPr lvl="5"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6pPr>
            <a:lvl7pPr lvl="6"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7pPr>
            <a:lvl8pPr lvl="7"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8pPr>
            <a:lvl9pPr lvl="8"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9pPr>
          </a:lstStyle>
          <a:p/>
        </p:txBody>
      </p:sp>
      <p:sp>
        <p:nvSpPr>
          <p:cNvPr id="182" name="Google Shape;182;p43"/>
          <p:cNvSpPr txBox="1"/>
          <p:nvPr>
            <p:ph idx="2" type="subTitle"/>
          </p:nvPr>
        </p:nvSpPr>
        <p:spPr>
          <a:xfrm>
            <a:off x="3760100" y="11051800"/>
            <a:ext cx="8305800" cy="647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2pPr>
            <a:lvl3pPr lvl="2"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3pPr>
            <a:lvl4pPr lvl="3"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4pPr>
            <a:lvl5pPr lvl="4"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5pPr>
            <a:lvl6pPr lvl="5"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6pPr>
            <a:lvl7pPr lvl="6"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7pPr>
            <a:lvl8pPr lvl="7"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8pPr>
            <a:lvl9pPr lvl="8"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ullet Points">
  <p:cSld name="Circle Picture Left_1_1">
    <p:bg>
      <p:bgPr>
        <a:solidFill>
          <a:srgbClr val="002A44"/>
        </a:solidFill>
      </p:bgPr>
    </p:bg>
    <p:spTree>
      <p:nvGrpSpPr>
        <p:cNvPr id="183" name="Shape 183"/>
        <p:cNvGrpSpPr/>
        <p:nvPr/>
      </p:nvGrpSpPr>
      <p:grpSpPr>
        <a:xfrm>
          <a:off x="0" y="0"/>
          <a:ext cx="0" cy="0"/>
          <a:chOff x="0" y="0"/>
          <a:chExt cx="0" cy="0"/>
        </a:xfrm>
      </p:grpSpPr>
      <p:pic>
        <p:nvPicPr>
          <p:cNvPr id="184" name="Google Shape;184;p44"/>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185" name="Google Shape;185;p44"/>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186" name="Google Shape;186;p44"/>
          <p:cNvSpPr txBox="1"/>
          <p:nvPr>
            <p:ph type="title"/>
          </p:nvPr>
        </p:nvSpPr>
        <p:spPr>
          <a:xfrm>
            <a:off x="1990350" y="2201850"/>
            <a:ext cx="19257600" cy="137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9pPr>
          </a:lstStyle>
          <a:p/>
        </p:txBody>
      </p:sp>
      <p:sp>
        <p:nvSpPr>
          <p:cNvPr id="187" name="Google Shape;187;p44"/>
          <p:cNvSpPr txBox="1"/>
          <p:nvPr>
            <p:ph idx="1" type="subTitle"/>
          </p:nvPr>
        </p:nvSpPr>
        <p:spPr>
          <a:xfrm>
            <a:off x="2050300" y="3798050"/>
            <a:ext cx="20078700" cy="168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a:buNone/>
              <a:defRPr b="0"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188" name="Google Shape;188;p44"/>
          <p:cNvSpPr/>
          <p:nvPr/>
        </p:nvSpPr>
        <p:spPr>
          <a:xfrm>
            <a:off x="2167172" y="611764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9" name="Google Shape;189;p44"/>
          <p:cNvSpPr/>
          <p:nvPr/>
        </p:nvSpPr>
        <p:spPr>
          <a:xfrm>
            <a:off x="2167172" y="7905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0" name="Google Shape;190;p44"/>
          <p:cNvSpPr/>
          <p:nvPr/>
        </p:nvSpPr>
        <p:spPr>
          <a:xfrm>
            <a:off x="2167172" y="9812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44"/>
          <p:cNvSpPr txBox="1"/>
          <p:nvPr>
            <p:ph idx="2" type="subTitle"/>
          </p:nvPr>
        </p:nvSpPr>
        <p:spPr>
          <a:xfrm>
            <a:off x="3043649" y="611765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192" name="Google Shape;192;p44"/>
          <p:cNvSpPr txBox="1"/>
          <p:nvPr>
            <p:ph idx="3" type="subTitle"/>
          </p:nvPr>
        </p:nvSpPr>
        <p:spPr>
          <a:xfrm>
            <a:off x="3043649" y="7906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193" name="Google Shape;193;p44"/>
          <p:cNvSpPr txBox="1"/>
          <p:nvPr>
            <p:ph idx="4" type="subTitle"/>
          </p:nvPr>
        </p:nvSpPr>
        <p:spPr>
          <a:xfrm>
            <a:off x="3043649" y="9813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194" name="Google Shape;194;p44"/>
          <p:cNvSpPr/>
          <p:nvPr/>
        </p:nvSpPr>
        <p:spPr>
          <a:xfrm>
            <a:off x="12640247" y="611764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44"/>
          <p:cNvSpPr/>
          <p:nvPr/>
        </p:nvSpPr>
        <p:spPr>
          <a:xfrm>
            <a:off x="12640247" y="7905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p44"/>
          <p:cNvSpPr/>
          <p:nvPr/>
        </p:nvSpPr>
        <p:spPr>
          <a:xfrm>
            <a:off x="12640247" y="9812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44"/>
          <p:cNvSpPr txBox="1"/>
          <p:nvPr>
            <p:ph idx="5" type="subTitle"/>
          </p:nvPr>
        </p:nvSpPr>
        <p:spPr>
          <a:xfrm>
            <a:off x="13516724" y="611765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198" name="Google Shape;198;p44"/>
          <p:cNvSpPr txBox="1"/>
          <p:nvPr>
            <p:ph idx="6" type="subTitle"/>
          </p:nvPr>
        </p:nvSpPr>
        <p:spPr>
          <a:xfrm>
            <a:off x="13516724" y="7906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199" name="Google Shape;199;p44"/>
          <p:cNvSpPr txBox="1"/>
          <p:nvPr>
            <p:ph idx="7" type="subTitle"/>
          </p:nvPr>
        </p:nvSpPr>
        <p:spPr>
          <a:xfrm>
            <a:off x="13516724" y="9813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pic>
        <p:nvPicPr>
          <p:cNvPr id="200" name="Google Shape;200;p44"/>
          <p:cNvPicPr preferRelativeResize="0"/>
          <p:nvPr/>
        </p:nvPicPr>
        <p:blipFill rotWithShape="1">
          <a:blip r:embed="rId2">
            <a:alphaModFix/>
          </a:blip>
          <a:srcRect b="0" l="0" r="0" t="83846"/>
          <a:stretch/>
        </p:blipFill>
        <p:spPr>
          <a:xfrm>
            <a:off x="-2992950" y="-451525"/>
            <a:ext cx="24377651" cy="15150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ullet Points Light">
  <p:cSld name="Circle Picture Left_1_1_1">
    <p:bg>
      <p:bgPr>
        <a:solidFill>
          <a:schemeClr val="lt1"/>
        </a:solidFill>
      </p:bgPr>
    </p:bg>
    <p:spTree>
      <p:nvGrpSpPr>
        <p:cNvPr id="201" name="Shape 201"/>
        <p:cNvGrpSpPr/>
        <p:nvPr/>
      </p:nvGrpSpPr>
      <p:grpSpPr>
        <a:xfrm>
          <a:off x="0" y="0"/>
          <a:ext cx="0" cy="0"/>
          <a:chOff x="0" y="0"/>
          <a:chExt cx="0" cy="0"/>
        </a:xfrm>
      </p:grpSpPr>
      <p:pic>
        <p:nvPicPr>
          <p:cNvPr id="202" name="Google Shape;202;p45"/>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203" name="Google Shape;203;p45"/>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204" name="Google Shape;204;p45"/>
          <p:cNvSpPr txBox="1"/>
          <p:nvPr>
            <p:ph type="title"/>
          </p:nvPr>
        </p:nvSpPr>
        <p:spPr>
          <a:xfrm>
            <a:off x="1990350" y="2201850"/>
            <a:ext cx="19257600" cy="137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7200"/>
              <a:buFont typeface="Montserrat Black"/>
              <a:buNone/>
              <a:defRPr b="0" i="0" sz="72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2pPr>
            <a:lvl3pPr lvl="2"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3pPr>
            <a:lvl4pPr lvl="3"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4pPr>
            <a:lvl5pPr lvl="4"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5pPr>
            <a:lvl6pPr lvl="5"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6pPr>
            <a:lvl7pPr lvl="6"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7pPr>
            <a:lvl8pPr lvl="7"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8pPr>
            <a:lvl9pPr lvl="8"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9pPr>
          </a:lstStyle>
          <a:p/>
        </p:txBody>
      </p:sp>
      <p:sp>
        <p:nvSpPr>
          <p:cNvPr id="205" name="Google Shape;205;p45"/>
          <p:cNvSpPr txBox="1"/>
          <p:nvPr>
            <p:ph idx="1" type="subTitle"/>
          </p:nvPr>
        </p:nvSpPr>
        <p:spPr>
          <a:xfrm>
            <a:off x="2050300" y="3798050"/>
            <a:ext cx="20078700" cy="168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3600"/>
              <a:buFont typeface="Montserrat"/>
              <a:buNone/>
              <a:defRPr b="0" i="0" sz="3600" u="none" cap="none" strike="noStrike">
                <a:solidFill>
                  <a:srgbClr val="002D45"/>
                </a:solidFill>
                <a:latin typeface="Montserrat"/>
                <a:ea typeface="Montserrat"/>
                <a:cs typeface="Montserrat"/>
                <a:sym typeface="Montserrat"/>
              </a:defRPr>
            </a:lvl1pPr>
            <a:lvl2pPr lvl="1"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2pPr>
            <a:lvl3pPr lvl="2"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3pPr>
            <a:lvl4pPr lvl="3"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4pPr>
            <a:lvl5pPr lvl="4"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5pPr>
            <a:lvl6pPr lvl="5"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6pPr>
            <a:lvl7pPr lvl="6"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7pPr>
            <a:lvl8pPr lvl="7"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8pPr>
            <a:lvl9pPr lvl="8"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9pPr>
          </a:lstStyle>
          <a:p/>
        </p:txBody>
      </p:sp>
      <p:sp>
        <p:nvSpPr>
          <p:cNvPr id="206" name="Google Shape;206;p45"/>
          <p:cNvSpPr/>
          <p:nvPr/>
        </p:nvSpPr>
        <p:spPr>
          <a:xfrm>
            <a:off x="2167172" y="611764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 name="Google Shape;207;p45"/>
          <p:cNvSpPr/>
          <p:nvPr/>
        </p:nvSpPr>
        <p:spPr>
          <a:xfrm>
            <a:off x="2167172" y="7905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45"/>
          <p:cNvSpPr/>
          <p:nvPr/>
        </p:nvSpPr>
        <p:spPr>
          <a:xfrm>
            <a:off x="2167172" y="9812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p45"/>
          <p:cNvSpPr txBox="1"/>
          <p:nvPr>
            <p:ph idx="2" type="subTitle"/>
          </p:nvPr>
        </p:nvSpPr>
        <p:spPr>
          <a:xfrm>
            <a:off x="3043649" y="611765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sp>
        <p:nvSpPr>
          <p:cNvPr id="210" name="Google Shape;210;p45"/>
          <p:cNvSpPr txBox="1"/>
          <p:nvPr>
            <p:ph idx="3" type="subTitle"/>
          </p:nvPr>
        </p:nvSpPr>
        <p:spPr>
          <a:xfrm>
            <a:off x="3043649" y="7906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sp>
        <p:nvSpPr>
          <p:cNvPr id="211" name="Google Shape;211;p45"/>
          <p:cNvSpPr txBox="1"/>
          <p:nvPr>
            <p:ph idx="4" type="subTitle"/>
          </p:nvPr>
        </p:nvSpPr>
        <p:spPr>
          <a:xfrm>
            <a:off x="3043649" y="9813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sp>
        <p:nvSpPr>
          <p:cNvPr id="212" name="Google Shape;212;p45"/>
          <p:cNvSpPr/>
          <p:nvPr/>
        </p:nvSpPr>
        <p:spPr>
          <a:xfrm>
            <a:off x="12640247" y="611764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 name="Google Shape;213;p45"/>
          <p:cNvSpPr/>
          <p:nvPr/>
        </p:nvSpPr>
        <p:spPr>
          <a:xfrm>
            <a:off x="12640247" y="7905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4" name="Google Shape;214;p45"/>
          <p:cNvSpPr/>
          <p:nvPr/>
        </p:nvSpPr>
        <p:spPr>
          <a:xfrm>
            <a:off x="12640247" y="9812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p45"/>
          <p:cNvSpPr txBox="1"/>
          <p:nvPr>
            <p:ph idx="5" type="subTitle"/>
          </p:nvPr>
        </p:nvSpPr>
        <p:spPr>
          <a:xfrm>
            <a:off x="13516724" y="611765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sp>
        <p:nvSpPr>
          <p:cNvPr id="216" name="Google Shape;216;p45"/>
          <p:cNvSpPr txBox="1"/>
          <p:nvPr>
            <p:ph idx="6" type="subTitle"/>
          </p:nvPr>
        </p:nvSpPr>
        <p:spPr>
          <a:xfrm>
            <a:off x="13516724" y="7906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sp>
        <p:nvSpPr>
          <p:cNvPr id="217" name="Google Shape;217;p45"/>
          <p:cNvSpPr txBox="1"/>
          <p:nvPr>
            <p:ph idx="7" type="subTitle"/>
          </p:nvPr>
        </p:nvSpPr>
        <p:spPr>
          <a:xfrm>
            <a:off x="13516724" y="9813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pic>
        <p:nvPicPr>
          <p:cNvPr id="218" name="Google Shape;218;p45"/>
          <p:cNvPicPr preferRelativeResize="0"/>
          <p:nvPr/>
        </p:nvPicPr>
        <p:blipFill rotWithShape="1">
          <a:blip r:embed="rId2">
            <a:alphaModFix/>
          </a:blip>
          <a:srcRect b="0" l="0" r="0" t="83846"/>
          <a:stretch/>
        </p:blipFill>
        <p:spPr>
          <a:xfrm>
            <a:off x="-2992950" y="-451525"/>
            <a:ext cx="24377651" cy="15150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tats 4">
  <p:cSld name="Circle Picture Left_1_1_1_1_1">
    <p:bg>
      <p:bgPr>
        <a:solidFill>
          <a:schemeClr val="lt1"/>
        </a:solidFill>
      </p:bgPr>
    </p:bg>
    <p:spTree>
      <p:nvGrpSpPr>
        <p:cNvPr id="219" name="Shape 219"/>
        <p:cNvGrpSpPr/>
        <p:nvPr/>
      </p:nvGrpSpPr>
      <p:grpSpPr>
        <a:xfrm>
          <a:off x="0" y="0"/>
          <a:ext cx="0" cy="0"/>
          <a:chOff x="0" y="0"/>
          <a:chExt cx="0" cy="0"/>
        </a:xfrm>
      </p:grpSpPr>
      <p:pic>
        <p:nvPicPr>
          <p:cNvPr id="220" name="Google Shape;220;p46"/>
          <p:cNvPicPr preferRelativeResize="0"/>
          <p:nvPr/>
        </p:nvPicPr>
        <p:blipFill rotWithShape="1">
          <a:blip r:embed="rId2">
            <a:alphaModFix/>
          </a:blip>
          <a:srcRect b="0" l="0" r="0" t="83846"/>
          <a:stretch/>
        </p:blipFill>
        <p:spPr>
          <a:xfrm>
            <a:off x="-2992950" y="-451525"/>
            <a:ext cx="24377651" cy="1515099"/>
          </a:xfrm>
          <a:prstGeom prst="rect">
            <a:avLst/>
          </a:prstGeom>
          <a:noFill/>
          <a:ln>
            <a:noFill/>
          </a:ln>
        </p:spPr>
      </p:pic>
      <p:pic>
        <p:nvPicPr>
          <p:cNvPr id="221" name="Google Shape;221;p46"/>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222" name="Google Shape;222;p46"/>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223" name="Google Shape;223;p46"/>
          <p:cNvSpPr/>
          <p:nvPr/>
        </p:nvSpPr>
        <p:spPr>
          <a:xfrm>
            <a:off x="9198950" y="3404825"/>
            <a:ext cx="1992300" cy="1992300"/>
          </a:xfrm>
          <a:prstGeom prst="ellipse">
            <a:avLst/>
          </a:prstGeom>
          <a:solidFill>
            <a:srgbClr val="C1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6"/>
          <p:cNvSpPr/>
          <p:nvPr/>
        </p:nvSpPr>
        <p:spPr>
          <a:xfrm>
            <a:off x="9198950" y="8318875"/>
            <a:ext cx="1992300" cy="1992300"/>
          </a:xfrm>
          <a:prstGeom prst="ellipse">
            <a:avLst/>
          </a:prstGeom>
          <a:solidFill>
            <a:srgbClr val="C1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6"/>
          <p:cNvSpPr txBox="1"/>
          <p:nvPr>
            <p:ph idx="1" type="subTitle"/>
          </p:nvPr>
        </p:nvSpPr>
        <p:spPr>
          <a:xfrm>
            <a:off x="2069275" y="6959450"/>
            <a:ext cx="6080100" cy="2566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9pPr>
          </a:lstStyle>
          <a:p/>
        </p:txBody>
      </p:sp>
      <p:sp>
        <p:nvSpPr>
          <p:cNvPr id="226" name="Google Shape;226;p46"/>
          <p:cNvSpPr txBox="1"/>
          <p:nvPr>
            <p:ph type="title"/>
          </p:nvPr>
        </p:nvSpPr>
        <p:spPr>
          <a:xfrm>
            <a:off x="1992025" y="3078425"/>
            <a:ext cx="6080100" cy="264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7200"/>
              <a:buFont typeface="Montserrat Black"/>
              <a:buNone/>
              <a:defRPr b="0" i="0" sz="72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46"/>
          <p:cNvSpPr txBox="1"/>
          <p:nvPr>
            <p:ph idx="2" type="title"/>
          </p:nvPr>
        </p:nvSpPr>
        <p:spPr>
          <a:xfrm>
            <a:off x="11538900" y="3404825"/>
            <a:ext cx="3735900" cy="174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3600"/>
              <a:buFont typeface="Montserrat Black"/>
              <a:buNone/>
              <a:defRPr b="0" i="0" sz="36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 name="Google Shape;228;p46"/>
          <p:cNvSpPr txBox="1"/>
          <p:nvPr>
            <p:ph idx="3" type="title"/>
          </p:nvPr>
        </p:nvSpPr>
        <p:spPr>
          <a:xfrm>
            <a:off x="18659175" y="3404825"/>
            <a:ext cx="3735900" cy="174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3600"/>
              <a:buFont typeface="Montserrat Black"/>
              <a:buNone/>
              <a:defRPr b="0" i="0" sz="36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9" name="Google Shape;229;p46"/>
          <p:cNvSpPr txBox="1"/>
          <p:nvPr>
            <p:ph idx="4" type="title"/>
          </p:nvPr>
        </p:nvSpPr>
        <p:spPr>
          <a:xfrm>
            <a:off x="11538900" y="8334450"/>
            <a:ext cx="3735900" cy="174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3600"/>
              <a:buFont typeface="Montserrat Black"/>
              <a:buNone/>
              <a:defRPr b="0" i="0" sz="36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0" name="Google Shape;230;p46"/>
          <p:cNvSpPr txBox="1"/>
          <p:nvPr>
            <p:ph idx="5" type="title"/>
          </p:nvPr>
        </p:nvSpPr>
        <p:spPr>
          <a:xfrm>
            <a:off x="18659175" y="8334450"/>
            <a:ext cx="3735900" cy="174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3600"/>
              <a:buFont typeface="Montserrat Black"/>
              <a:buNone/>
              <a:defRPr b="0" i="0" sz="36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46"/>
          <p:cNvSpPr txBox="1"/>
          <p:nvPr>
            <p:ph idx="6" type="subTitle"/>
          </p:nvPr>
        </p:nvSpPr>
        <p:spPr>
          <a:xfrm>
            <a:off x="11538900" y="5460300"/>
            <a:ext cx="4135800" cy="199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2pPr>
            <a:lvl3pPr lvl="2"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3pPr>
            <a:lvl4pPr lvl="3"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4pPr>
            <a:lvl5pPr lvl="4"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5pPr>
            <a:lvl6pPr lvl="5"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6pPr>
            <a:lvl7pPr lvl="6"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7pPr>
            <a:lvl8pPr lvl="7"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8pPr>
            <a:lvl9pPr lvl="8"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9pPr>
          </a:lstStyle>
          <a:p/>
        </p:txBody>
      </p:sp>
      <p:sp>
        <p:nvSpPr>
          <p:cNvPr id="232" name="Google Shape;232;p46"/>
          <p:cNvSpPr txBox="1"/>
          <p:nvPr>
            <p:ph idx="7" type="subTitle"/>
          </p:nvPr>
        </p:nvSpPr>
        <p:spPr>
          <a:xfrm>
            <a:off x="18761625" y="5460300"/>
            <a:ext cx="4135800" cy="199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2pPr>
            <a:lvl3pPr lvl="2"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3pPr>
            <a:lvl4pPr lvl="3"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4pPr>
            <a:lvl5pPr lvl="4"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5pPr>
            <a:lvl6pPr lvl="5"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6pPr>
            <a:lvl7pPr lvl="6"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7pPr>
            <a:lvl8pPr lvl="7"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8pPr>
            <a:lvl9pPr lvl="8"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9pPr>
          </a:lstStyle>
          <a:p/>
        </p:txBody>
      </p:sp>
      <p:sp>
        <p:nvSpPr>
          <p:cNvPr id="233" name="Google Shape;233;p46"/>
          <p:cNvSpPr txBox="1"/>
          <p:nvPr>
            <p:ph idx="8" type="subTitle"/>
          </p:nvPr>
        </p:nvSpPr>
        <p:spPr>
          <a:xfrm>
            <a:off x="11538900" y="10420275"/>
            <a:ext cx="4135800" cy="199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2pPr>
            <a:lvl3pPr lvl="2"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3pPr>
            <a:lvl4pPr lvl="3"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4pPr>
            <a:lvl5pPr lvl="4"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5pPr>
            <a:lvl6pPr lvl="5"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6pPr>
            <a:lvl7pPr lvl="6"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7pPr>
            <a:lvl8pPr lvl="7"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8pPr>
            <a:lvl9pPr lvl="8"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9pPr>
          </a:lstStyle>
          <a:p/>
        </p:txBody>
      </p:sp>
      <p:sp>
        <p:nvSpPr>
          <p:cNvPr id="234" name="Google Shape;234;p46"/>
          <p:cNvSpPr txBox="1"/>
          <p:nvPr>
            <p:ph idx="9" type="subTitle"/>
          </p:nvPr>
        </p:nvSpPr>
        <p:spPr>
          <a:xfrm>
            <a:off x="18761625" y="10420275"/>
            <a:ext cx="4135800" cy="199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2pPr>
            <a:lvl3pPr lvl="2"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3pPr>
            <a:lvl4pPr lvl="3"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4pPr>
            <a:lvl5pPr lvl="4"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5pPr>
            <a:lvl6pPr lvl="5"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6pPr>
            <a:lvl7pPr lvl="6"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7pPr>
            <a:lvl8pPr lvl="7"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8pPr>
            <a:lvl9pPr lvl="8"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9pPr>
          </a:lstStyle>
          <a:p/>
        </p:txBody>
      </p:sp>
      <p:sp>
        <p:nvSpPr>
          <p:cNvPr id="235" name="Google Shape;235;p46"/>
          <p:cNvSpPr/>
          <p:nvPr>
            <p:ph idx="13" type="pic"/>
          </p:nvPr>
        </p:nvSpPr>
        <p:spPr>
          <a:xfrm>
            <a:off x="9566450" y="3772325"/>
            <a:ext cx="1257300" cy="1257300"/>
          </a:xfrm>
          <a:prstGeom prst="ellipse">
            <a:avLst/>
          </a:prstGeom>
          <a:noFill/>
          <a:ln>
            <a:noFill/>
          </a:ln>
        </p:spPr>
      </p:sp>
      <p:sp>
        <p:nvSpPr>
          <p:cNvPr id="236" name="Google Shape;236;p46"/>
          <p:cNvSpPr/>
          <p:nvPr>
            <p:ph idx="14" type="pic"/>
          </p:nvPr>
        </p:nvSpPr>
        <p:spPr>
          <a:xfrm>
            <a:off x="9566450" y="8686375"/>
            <a:ext cx="1257300" cy="1257300"/>
          </a:xfrm>
          <a:prstGeom prst="ellipse">
            <a:avLst/>
          </a:prstGeom>
          <a:noFill/>
          <a:ln>
            <a:noFill/>
          </a:ln>
        </p:spPr>
      </p:sp>
      <p:sp>
        <p:nvSpPr>
          <p:cNvPr id="237" name="Google Shape;237;p46"/>
          <p:cNvSpPr/>
          <p:nvPr/>
        </p:nvSpPr>
        <p:spPr>
          <a:xfrm>
            <a:off x="16329850" y="3404825"/>
            <a:ext cx="1992300" cy="1992300"/>
          </a:xfrm>
          <a:prstGeom prst="ellipse">
            <a:avLst/>
          </a:prstGeom>
          <a:solidFill>
            <a:srgbClr val="C1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6"/>
          <p:cNvSpPr/>
          <p:nvPr/>
        </p:nvSpPr>
        <p:spPr>
          <a:xfrm>
            <a:off x="16329850" y="8318875"/>
            <a:ext cx="1992300" cy="1992300"/>
          </a:xfrm>
          <a:prstGeom prst="ellipse">
            <a:avLst/>
          </a:prstGeom>
          <a:solidFill>
            <a:srgbClr val="C1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6"/>
          <p:cNvSpPr/>
          <p:nvPr>
            <p:ph idx="15" type="pic"/>
          </p:nvPr>
        </p:nvSpPr>
        <p:spPr>
          <a:xfrm>
            <a:off x="16697350" y="3772325"/>
            <a:ext cx="1257300" cy="1257300"/>
          </a:xfrm>
          <a:prstGeom prst="ellipse">
            <a:avLst/>
          </a:prstGeom>
          <a:noFill/>
          <a:ln>
            <a:noFill/>
          </a:ln>
        </p:spPr>
      </p:sp>
      <p:sp>
        <p:nvSpPr>
          <p:cNvPr id="240" name="Google Shape;240;p46"/>
          <p:cNvSpPr/>
          <p:nvPr>
            <p:ph idx="16" type="pic"/>
          </p:nvPr>
        </p:nvSpPr>
        <p:spPr>
          <a:xfrm>
            <a:off x="16697350" y="8686375"/>
            <a:ext cx="1257300" cy="12573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p:cSld name="Blank Slide_5">
    <p:spTree>
      <p:nvGrpSpPr>
        <p:cNvPr id="18" name="Shape 18"/>
        <p:cNvGrpSpPr/>
        <p:nvPr/>
      </p:nvGrpSpPr>
      <p:grpSpPr>
        <a:xfrm>
          <a:off x="0" y="0"/>
          <a:ext cx="0" cy="0"/>
          <a:chOff x="0" y="0"/>
          <a:chExt cx="0" cy="0"/>
        </a:xfrm>
      </p:grpSpPr>
      <p:sp>
        <p:nvSpPr>
          <p:cNvPr id="19" name="Google Shape;19;p26"/>
          <p:cNvSpPr/>
          <p:nvPr>
            <p:ph idx="12" type="sldNum"/>
          </p:nvPr>
        </p:nvSpPr>
        <p:spPr>
          <a:xfrm>
            <a:off x="23009225" y="12420600"/>
            <a:ext cx="1006200" cy="1005600"/>
          </a:xfrm>
          <a:prstGeom prst="ellipse">
            <a:avLst/>
          </a:prstGeom>
          <a:solidFill>
            <a:schemeClr val="lt1"/>
          </a:solidFill>
          <a:ln>
            <a:noFill/>
          </a:ln>
        </p:spPr>
        <p:txBody>
          <a:bodyPr anchorCtr="0" anchor="ctr" bIns="45725" lIns="91450" spcFirstLastPara="1" rIns="91450" wrap="square" tIns="457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20" name="Google Shape;20;p26"/>
          <p:cNvSpPr txBox="1"/>
          <p:nvPr>
            <p:ph idx="10" type="dt"/>
          </p:nvPr>
        </p:nvSpPr>
        <p:spPr>
          <a:xfrm>
            <a:off x="454025" y="12512040"/>
            <a:ext cx="1981200" cy="730500"/>
          </a:xfrm>
          <a:prstGeom prst="rect">
            <a:avLst/>
          </a:prstGeom>
          <a:noFill/>
          <a:ln>
            <a:noFill/>
          </a:ln>
        </p:spPr>
        <p:txBody>
          <a:bodyPr anchorCtr="0" anchor="ctr" bIns="45725" lIns="91450" spcFirstLastPara="1" rIns="91450" wrap="square" tIns="45725">
            <a:noAutofit/>
          </a:bodyPr>
          <a:lstStyle>
            <a:lvl1pPr lvl="0" algn="l">
              <a:lnSpc>
                <a:spcPct val="100000"/>
              </a:lnSpc>
              <a:spcBef>
                <a:spcPts val="0"/>
              </a:spcBef>
              <a:spcAft>
                <a:spcPts val="0"/>
              </a:spcAft>
              <a:buSzPts val="1300"/>
              <a:buNone/>
              <a:defRPr sz="2400">
                <a:solidFill>
                  <a:srgbClr val="888888"/>
                </a:solidFill>
                <a:latin typeface="Century Gothic"/>
                <a:ea typeface="Century Gothic"/>
                <a:cs typeface="Century Gothic"/>
                <a:sym typeface="Century Gothic"/>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1" name="Google Shape;21;p26"/>
          <p:cNvSpPr txBox="1"/>
          <p:nvPr>
            <p:ph idx="11" type="ftr"/>
          </p:nvPr>
        </p:nvSpPr>
        <p:spPr>
          <a:xfrm>
            <a:off x="3044825" y="12512040"/>
            <a:ext cx="19559700" cy="730500"/>
          </a:xfrm>
          <a:prstGeom prst="rect">
            <a:avLst/>
          </a:prstGeom>
          <a:noFill/>
          <a:ln>
            <a:noFill/>
          </a:ln>
        </p:spPr>
        <p:txBody>
          <a:bodyPr anchorCtr="0" anchor="ctr" bIns="45725" lIns="91450" spcFirstLastPara="1" rIns="91450" wrap="square" tIns="45725">
            <a:noAutofit/>
          </a:bodyPr>
          <a:lstStyle>
            <a:lvl1pPr lvl="0" algn="ctr">
              <a:lnSpc>
                <a:spcPct val="100000"/>
              </a:lnSpc>
              <a:spcBef>
                <a:spcPts val="0"/>
              </a:spcBef>
              <a:spcAft>
                <a:spcPts val="0"/>
              </a:spcAft>
              <a:buSzPts val="1300"/>
              <a:buNone/>
              <a:defRPr sz="2400">
                <a:solidFill>
                  <a:srgbClr val="888888"/>
                </a:solidFill>
                <a:latin typeface="Century Gothic"/>
                <a:ea typeface="Century Gothic"/>
                <a:cs typeface="Century Gothic"/>
                <a:sym typeface="Century Gothic"/>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lide - no image">
  <p:cSld name="Circle Picture Center">
    <p:bg>
      <p:bgPr>
        <a:solidFill>
          <a:srgbClr val="C1F400"/>
        </a:solidFill>
      </p:bgPr>
    </p:bg>
    <p:spTree>
      <p:nvGrpSpPr>
        <p:cNvPr id="241" name="Shape 241"/>
        <p:cNvGrpSpPr/>
        <p:nvPr/>
      </p:nvGrpSpPr>
      <p:grpSpPr>
        <a:xfrm>
          <a:off x="0" y="0"/>
          <a:ext cx="0" cy="0"/>
          <a:chOff x="0" y="0"/>
          <a:chExt cx="0" cy="0"/>
        </a:xfrm>
      </p:grpSpPr>
      <p:pic>
        <p:nvPicPr>
          <p:cNvPr id="242" name="Google Shape;242;p47"/>
          <p:cNvPicPr preferRelativeResize="0"/>
          <p:nvPr/>
        </p:nvPicPr>
        <p:blipFill rotWithShape="1">
          <a:blip r:embed="rId2">
            <a:alphaModFix/>
          </a:blip>
          <a:srcRect b="0" l="0" r="0" t="0"/>
          <a:stretch/>
        </p:blipFill>
        <p:spPr>
          <a:xfrm>
            <a:off x="0" y="1676425"/>
            <a:ext cx="24377651" cy="10608076"/>
          </a:xfrm>
          <a:prstGeom prst="rect">
            <a:avLst/>
          </a:prstGeom>
          <a:noFill/>
          <a:ln>
            <a:noFill/>
          </a:ln>
        </p:spPr>
      </p:pic>
      <p:sp>
        <p:nvSpPr>
          <p:cNvPr id="243" name="Google Shape;243;p47"/>
          <p:cNvSpPr txBox="1"/>
          <p:nvPr>
            <p:ph type="title"/>
          </p:nvPr>
        </p:nvSpPr>
        <p:spPr>
          <a:xfrm>
            <a:off x="5329075" y="4201950"/>
            <a:ext cx="15421500" cy="354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4" name="Google Shape;244;p47"/>
          <p:cNvSpPr txBox="1"/>
          <p:nvPr>
            <p:ph idx="2" type="title"/>
          </p:nvPr>
        </p:nvSpPr>
        <p:spPr>
          <a:xfrm>
            <a:off x="1347625" y="3459000"/>
            <a:ext cx="2888700" cy="354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8700"/>
              <a:buFont typeface="Montserrat Black"/>
              <a:buNone/>
              <a:defRPr b="0" i="0" sz="287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9pPr>
          </a:lstStyle>
          <a:p/>
        </p:txBody>
      </p:sp>
      <p:sp>
        <p:nvSpPr>
          <p:cNvPr id="245" name="Google Shape;245;p47"/>
          <p:cNvSpPr txBox="1"/>
          <p:nvPr>
            <p:ph idx="1" type="subTitle"/>
          </p:nvPr>
        </p:nvSpPr>
        <p:spPr>
          <a:xfrm>
            <a:off x="5329075" y="7622800"/>
            <a:ext cx="116160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C1F400"/>
              </a:buClr>
              <a:buSzPts val="4900"/>
              <a:buFont typeface="Montserrat Medium"/>
              <a:buNone/>
              <a:defRPr b="0" i="0" sz="4900" u="none" cap="none" strike="noStrike">
                <a:solidFill>
                  <a:srgbClr val="C1F4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lide with Image">
  <p:cSld name="Circle Picture Center_1">
    <p:bg>
      <p:bgPr>
        <a:solidFill>
          <a:srgbClr val="C1F400"/>
        </a:solidFill>
      </p:bgPr>
    </p:bg>
    <p:spTree>
      <p:nvGrpSpPr>
        <p:cNvPr id="246" name="Shape 246"/>
        <p:cNvGrpSpPr/>
        <p:nvPr/>
      </p:nvGrpSpPr>
      <p:grpSpPr>
        <a:xfrm>
          <a:off x="0" y="0"/>
          <a:ext cx="0" cy="0"/>
          <a:chOff x="0" y="0"/>
          <a:chExt cx="0" cy="0"/>
        </a:xfrm>
      </p:grpSpPr>
      <p:pic>
        <p:nvPicPr>
          <p:cNvPr id="247" name="Google Shape;247;p48"/>
          <p:cNvPicPr preferRelativeResize="0"/>
          <p:nvPr/>
        </p:nvPicPr>
        <p:blipFill rotWithShape="1">
          <a:blip r:embed="rId2">
            <a:alphaModFix/>
          </a:blip>
          <a:srcRect b="3737" l="0" r="0" t="3737"/>
          <a:stretch/>
        </p:blipFill>
        <p:spPr>
          <a:xfrm flipH="1">
            <a:off x="-3" y="-699009"/>
            <a:ext cx="24377653" cy="5724335"/>
          </a:xfrm>
          <a:prstGeom prst="rect">
            <a:avLst/>
          </a:prstGeom>
          <a:solidFill>
            <a:schemeClr val="lt2"/>
          </a:solidFill>
          <a:ln>
            <a:noFill/>
          </a:ln>
        </p:spPr>
      </p:pic>
      <p:pic>
        <p:nvPicPr>
          <p:cNvPr id="248" name="Google Shape;248;p48"/>
          <p:cNvPicPr preferRelativeResize="0"/>
          <p:nvPr/>
        </p:nvPicPr>
        <p:blipFill rotWithShape="1">
          <a:blip r:embed="rId3">
            <a:alphaModFix/>
          </a:blip>
          <a:srcRect b="0" l="0" r="0" t="0"/>
          <a:stretch/>
        </p:blipFill>
        <p:spPr>
          <a:xfrm>
            <a:off x="0" y="2745925"/>
            <a:ext cx="24377651" cy="9538575"/>
          </a:xfrm>
          <a:prstGeom prst="rect">
            <a:avLst/>
          </a:prstGeom>
          <a:noFill/>
          <a:ln>
            <a:noFill/>
          </a:ln>
        </p:spPr>
      </p:pic>
      <p:sp>
        <p:nvSpPr>
          <p:cNvPr id="249" name="Google Shape;249;p48"/>
          <p:cNvSpPr txBox="1"/>
          <p:nvPr>
            <p:ph type="title"/>
          </p:nvPr>
        </p:nvSpPr>
        <p:spPr>
          <a:xfrm>
            <a:off x="5329075" y="4201950"/>
            <a:ext cx="15421500" cy="354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0" name="Google Shape;250;p48"/>
          <p:cNvSpPr txBox="1"/>
          <p:nvPr>
            <p:ph idx="2" type="title"/>
          </p:nvPr>
        </p:nvSpPr>
        <p:spPr>
          <a:xfrm>
            <a:off x="1347625" y="3420900"/>
            <a:ext cx="2888700" cy="354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8700"/>
              <a:buFont typeface="Montserrat Black"/>
              <a:buNone/>
              <a:defRPr b="0" i="0" sz="287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9pPr>
          </a:lstStyle>
          <a:p/>
        </p:txBody>
      </p:sp>
      <p:sp>
        <p:nvSpPr>
          <p:cNvPr id="251" name="Google Shape;251;p48"/>
          <p:cNvSpPr txBox="1"/>
          <p:nvPr>
            <p:ph idx="1" type="subTitle"/>
          </p:nvPr>
        </p:nvSpPr>
        <p:spPr>
          <a:xfrm>
            <a:off x="5329075" y="7622800"/>
            <a:ext cx="116160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C1F400"/>
              </a:buClr>
              <a:buSzPts val="4900"/>
              <a:buFont typeface="Montserrat Medium"/>
              <a:buNone/>
              <a:defRPr b="0" i="0" sz="4900" u="none" cap="none" strike="noStrike">
                <a:solidFill>
                  <a:srgbClr val="C1F4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Logo Grid">
  <p:cSld name="3 Circle Images">
    <p:spTree>
      <p:nvGrpSpPr>
        <p:cNvPr id="252" name="Shape 252"/>
        <p:cNvGrpSpPr/>
        <p:nvPr/>
      </p:nvGrpSpPr>
      <p:grpSpPr>
        <a:xfrm>
          <a:off x="0" y="0"/>
          <a:ext cx="0" cy="0"/>
          <a:chOff x="0" y="0"/>
          <a:chExt cx="0" cy="0"/>
        </a:xfrm>
      </p:grpSpPr>
      <p:pic>
        <p:nvPicPr>
          <p:cNvPr id="253" name="Google Shape;253;p49"/>
          <p:cNvPicPr preferRelativeResize="0"/>
          <p:nvPr/>
        </p:nvPicPr>
        <p:blipFill rotWithShape="1">
          <a:blip r:embed="rId2">
            <a:alphaModFix/>
          </a:blip>
          <a:srcRect b="0" l="0" r="0" t="0"/>
          <a:stretch/>
        </p:blipFill>
        <p:spPr>
          <a:xfrm>
            <a:off x="0" y="-2678850"/>
            <a:ext cx="24377651" cy="9379682"/>
          </a:xfrm>
          <a:prstGeom prst="rect">
            <a:avLst/>
          </a:prstGeom>
          <a:noFill/>
          <a:ln>
            <a:noFill/>
          </a:ln>
        </p:spPr>
      </p:pic>
      <p:sp>
        <p:nvSpPr>
          <p:cNvPr id="254" name="Google Shape;254;p49"/>
          <p:cNvSpPr/>
          <p:nvPr>
            <p:ph idx="2" type="pic"/>
          </p:nvPr>
        </p:nvSpPr>
        <p:spPr>
          <a:xfrm>
            <a:off x="8271875" y="7099525"/>
            <a:ext cx="3522300" cy="1201200"/>
          </a:xfrm>
          <a:prstGeom prst="rect">
            <a:avLst/>
          </a:prstGeom>
          <a:noFill/>
          <a:ln>
            <a:noFill/>
          </a:ln>
        </p:spPr>
      </p:sp>
      <p:sp>
        <p:nvSpPr>
          <p:cNvPr id="255" name="Google Shape;255;p49"/>
          <p:cNvSpPr/>
          <p:nvPr>
            <p:ph idx="3" type="pic"/>
          </p:nvPr>
        </p:nvSpPr>
        <p:spPr>
          <a:xfrm>
            <a:off x="8271875" y="8540674"/>
            <a:ext cx="3522300" cy="1201200"/>
          </a:xfrm>
          <a:prstGeom prst="rect">
            <a:avLst/>
          </a:prstGeom>
          <a:noFill/>
          <a:ln>
            <a:noFill/>
          </a:ln>
        </p:spPr>
      </p:sp>
      <p:sp>
        <p:nvSpPr>
          <p:cNvPr id="256" name="Google Shape;256;p49"/>
          <p:cNvSpPr/>
          <p:nvPr>
            <p:ph idx="4" type="pic"/>
          </p:nvPr>
        </p:nvSpPr>
        <p:spPr>
          <a:xfrm>
            <a:off x="8271875" y="9981824"/>
            <a:ext cx="3522300" cy="1201200"/>
          </a:xfrm>
          <a:prstGeom prst="rect">
            <a:avLst/>
          </a:prstGeom>
          <a:noFill/>
          <a:ln>
            <a:noFill/>
          </a:ln>
        </p:spPr>
      </p:sp>
      <p:sp>
        <p:nvSpPr>
          <p:cNvPr id="257" name="Google Shape;257;p49"/>
          <p:cNvSpPr/>
          <p:nvPr>
            <p:ph idx="5" type="pic"/>
          </p:nvPr>
        </p:nvSpPr>
        <p:spPr>
          <a:xfrm>
            <a:off x="11987655" y="7099525"/>
            <a:ext cx="3522300" cy="1201200"/>
          </a:xfrm>
          <a:prstGeom prst="rect">
            <a:avLst/>
          </a:prstGeom>
          <a:noFill/>
          <a:ln>
            <a:noFill/>
          </a:ln>
        </p:spPr>
      </p:sp>
      <p:sp>
        <p:nvSpPr>
          <p:cNvPr id="258" name="Google Shape;258;p49"/>
          <p:cNvSpPr/>
          <p:nvPr>
            <p:ph idx="6" type="pic"/>
          </p:nvPr>
        </p:nvSpPr>
        <p:spPr>
          <a:xfrm>
            <a:off x="11987655" y="8540674"/>
            <a:ext cx="3522300" cy="1201200"/>
          </a:xfrm>
          <a:prstGeom prst="rect">
            <a:avLst/>
          </a:prstGeom>
          <a:noFill/>
          <a:ln>
            <a:noFill/>
          </a:ln>
        </p:spPr>
      </p:sp>
      <p:sp>
        <p:nvSpPr>
          <p:cNvPr id="259" name="Google Shape;259;p49"/>
          <p:cNvSpPr/>
          <p:nvPr>
            <p:ph idx="7" type="pic"/>
          </p:nvPr>
        </p:nvSpPr>
        <p:spPr>
          <a:xfrm>
            <a:off x="11987655" y="9981824"/>
            <a:ext cx="3522300" cy="1201200"/>
          </a:xfrm>
          <a:prstGeom prst="rect">
            <a:avLst/>
          </a:prstGeom>
          <a:noFill/>
          <a:ln>
            <a:noFill/>
          </a:ln>
        </p:spPr>
      </p:sp>
      <p:sp>
        <p:nvSpPr>
          <p:cNvPr id="260" name="Google Shape;260;p49"/>
          <p:cNvSpPr/>
          <p:nvPr>
            <p:ph idx="8" type="pic"/>
          </p:nvPr>
        </p:nvSpPr>
        <p:spPr>
          <a:xfrm>
            <a:off x="15703436" y="7099525"/>
            <a:ext cx="3522300" cy="1201200"/>
          </a:xfrm>
          <a:prstGeom prst="rect">
            <a:avLst/>
          </a:prstGeom>
          <a:noFill/>
          <a:ln>
            <a:noFill/>
          </a:ln>
        </p:spPr>
      </p:sp>
      <p:sp>
        <p:nvSpPr>
          <p:cNvPr id="261" name="Google Shape;261;p49"/>
          <p:cNvSpPr/>
          <p:nvPr>
            <p:ph idx="9" type="pic"/>
          </p:nvPr>
        </p:nvSpPr>
        <p:spPr>
          <a:xfrm>
            <a:off x="15703436" y="8540674"/>
            <a:ext cx="3522300" cy="1201200"/>
          </a:xfrm>
          <a:prstGeom prst="rect">
            <a:avLst/>
          </a:prstGeom>
          <a:noFill/>
          <a:ln>
            <a:noFill/>
          </a:ln>
        </p:spPr>
      </p:sp>
      <p:sp>
        <p:nvSpPr>
          <p:cNvPr id="262" name="Google Shape;262;p49"/>
          <p:cNvSpPr/>
          <p:nvPr>
            <p:ph idx="13" type="pic"/>
          </p:nvPr>
        </p:nvSpPr>
        <p:spPr>
          <a:xfrm>
            <a:off x="15703436" y="9981824"/>
            <a:ext cx="3522300" cy="1201200"/>
          </a:xfrm>
          <a:prstGeom prst="rect">
            <a:avLst/>
          </a:prstGeom>
          <a:noFill/>
          <a:ln>
            <a:noFill/>
          </a:ln>
        </p:spPr>
      </p:sp>
      <p:sp>
        <p:nvSpPr>
          <p:cNvPr id="263" name="Google Shape;263;p49"/>
          <p:cNvSpPr/>
          <p:nvPr>
            <p:ph idx="14" type="pic"/>
          </p:nvPr>
        </p:nvSpPr>
        <p:spPr>
          <a:xfrm>
            <a:off x="8271875" y="11422973"/>
            <a:ext cx="3522300" cy="1201200"/>
          </a:xfrm>
          <a:prstGeom prst="rect">
            <a:avLst/>
          </a:prstGeom>
          <a:noFill/>
          <a:ln>
            <a:noFill/>
          </a:ln>
        </p:spPr>
      </p:sp>
      <p:sp>
        <p:nvSpPr>
          <p:cNvPr id="264" name="Google Shape;264;p49"/>
          <p:cNvSpPr/>
          <p:nvPr>
            <p:ph idx="15" type="pic"/>
          </p:nvPr>
        </p:nvSpPr>
        <p:spPr>
          <a:xfrm>
            <a:off x="11987655" y="11422973"/>
            <a:ext cx="3522300" cy="1201200"/>
          </a:xfrm>
          <a:prstGeom prst="rect">
            <a:avLst/>
          </a:prstGeom>
          <a:noFill/>
          <a:ln>
            <a:noFill/>
          </a:ln>
        </p:spPr>
      </p:sp>
      <p:sp>
        <p:nvSpPr>
          <p:cNvPr id="265" name="Google Shape;265;p49"/>
          <p:cNvSpPr/>
          <p:nvPr>
            <p:ph idx="16" type="pic"/>
          </p:nvPr>
        </p:nvSpPr>
        <p:spPr>
          <a:xfrm>
            <a:off x="15703436" y="11422973"/>
            <a:ext cx="3522300" cy="1201200"/>
          </a:xfrm>
          <a:prstGeom prst="rect">
            <a:avLst/>
          </a:prstGeom>
          <a:noFill/>
          <a:ln>
            <a:noFill/>
          </a:ln>
        </p:spPr>
      </p:sp>
      <p:sp>
        <p:nvSpPr>
          <p:cNvPr id="266" name="Google Shape;266;p49"/>
          <p:cNvSpPr/>
          <p:nvPr>
            <p:ph idx="17" type="pic"/>
          </p:nvPr>
        </p:nvSpPr>
        <p:spPr>
          <a:xfrm>
            <a:off x="19419211" y="7099525"/>
            <a:ext cx="3522300" cy="1201200"/>
          </a:xfrm>
          <a:prstGeom prst="rect">
            <a:avLst/>
          </a:prstGeom>
          <a:noFill/>
          <a:ln>
            <a:noFill/>
          </a:ln>
        </p:spPr>
      </p:sp>
      <p:sp>
        <p:nvSpPr>
          <p:cNvPr id="267" name="Google Shape;267;p49"/>
          <p:cNvSpPr/>
          <p:nvPr>
            <p:ph idx="18" type="pic"/>
          </p:nvPr>
        </p:nvSpPr>
        <p:spPr>
          <a:xfrm>
            <a:off x="19419211" y="8540674"/>
            <a:ext cx="3522300" cy="1201200"/>
          </a:xfrm>
          <a:prstGeom prst="rect">
            <a:avLst/>
          </a:prstGeom>
          <a:noFill/>
          <a:ln>
            <a:noFill/>
          </a:ln>
        </p:spPr>
      </p:sp>
      <p:sp>
        <p:nvSpPr>
          <p:cNvPr id="268" name="Google Shape;268;p49"/>
          <p:cNvSpPr/>
          <p:nvPr>
            <p:ph idx="19" type="pic"/>
          </p:nvPr>
        </p:nvSpPr>
        <p:spPr>
          <a:xfrm>
            <a:off x="19419211" y="9981824"/>
            <a:ext cx="3522300" cy="1201200"/>
          </a:xfrm>
          <a:prstGeom prst="rect">
            <a:avLst/>
          </a:prstGeom>
          <a:noFill/>
          <a:ln>
            <a:noFill/>
          </a:ln>
        </p:spPr>
      </p:sp>
      <p:sp>
        <p:nvSpPr>
          <p:cNvPr id="269" name="Google Shape;269;p49"/>
          <p:cNvSpPr/>
          <p:nvPr>
            <p:ph idx="20" type="pic"/>
          </p:nvPr>
        </p:nvSpPr>
        <p:spPr>
          <a:xfrm>
            <a:off x="19419211" y="11422973"/>
            <a:ext cx="3522300" cy="1201200"/>
          </a:xfrm>
          <a:prstGeom prst="rect">
            <a:avLst/>
          </a:prstGeom>
          <a:noFill/>
          <a:ln>
            <a:noFill/>
          </a:ln>
        </p:spPr>
      </p:sp>
      <p:sp>
        <p:nvSpPr>
          <p:cNvPr id="270" name="Google Shape;270;p49"/>
          <p:cNvSpPr txBox="1"/>
          <p:nvPr>
            <p:ph type="title"/>
          </p:nvPr>
        </p:nvSpPr>
        <p:spPr>
          <a:xfrm>
            <a:off x="1990350" y="1382700"/>
            <a:ext cx="19257600" cy="322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6400"/>
              <a:buFont typeface="Montserrat Black"/>
              <a:buNone/>
              <a:defRPr b="0" i="0" sz="6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2pPr>
            <a:lvl3pPr lvl="2"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3pPr>
            <a:lvl4pPr lvl="3"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4pPr>
            <a:lvl5pPr lvl="4"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5pPr>
            <a:lvl6pPr lvl="5"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6pPr>
            <a:lvl7pPr lvl="6"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7pPr>
            <a:lvl8pPr lvl="7"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8pPr>
            <a:lvl9pPr lvl="8"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9pPr>
          </a:lstStyle>
          <a:p/>
        </p:txBody>
      </p:sp>
      <p:sp>
        <p:nvSpPr>
          <p:cNvPr id="271" name="Google Shape;271;p49"/>
          <p:cNvSpPr txBox="1"/>
          <p:nvPr>
            <p:ph idx="1" type="subTitle"/>
          </p:nvPr>
        </p:nvSpPr>
        <p:spPr>
          <a:xfrm>
            <a:off x="1990350" y="7099525"/>
            <a:ext cx="5160600" cy="558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272" name="Google Shape;272;p49"/>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tats - 6">
  <p:cSld name="BLANK_1">
    <p:spTree>
      <p:nvGrpSpPr>
        <p:cNvPr id="273" name="Shape 273"/>
        <p:cNvGrpSpPr/>
        <p:nvPr/>
      </p:nvGrpSpPr>
      <p:grpSpPr>
        <a:xfrm>
          <a:off x="0" y="0"/>
          <a:ext cx="0" cy="0"/>
          <a:chOff x="0" y="0"/>
          <a:chExt cx="0" cy="0"/>
        </a:xfrm>
      </p:grpSpPr>
      <p:sp>
        <p:nvSpPr>
          <p:cNvPr id="274" name="Google Shape;274;p50"/>
          <p:cNvSpPr txBox="1"/>
          <p:nvPr>
            <p:ph idx="12" type="sldNum"/>
          </p:nvPr>
        </p:nvSpPr>
        <p:spPr>
          <a:xfrm>
            <a:off x="22587337" y="12435245"/>
            <a:ext cx="1462800" cy="1049700"/>
          </a:xfrm>
          <a:prstGeom prst="rect">
            <a:avLst/>
          </a:prstGeom>
          <a:solidFill>
            <a:schemeClr val="lt1"/>
          </a:solid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275" name="Google Shape;275;p50"/>
          <p:cNvSpPr/>
          <p:nvPr/>
        </p:nvSpPr>
        <p:spPr>
          <a:xfrm>
            <a:off x="9259525" y="5166600"/>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0"/>
          <p:cNvSpPr/>
          <p:nvPr/>
        </p:nvSpPr>
        <p:spPr>
          <a:xfrm>
            <a:off x="9259525" y="9000675"/>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0"/>
          <p:cNvSpPr/>
          <p:nvPr/>
        </p:nvSpPr>
        <p:spPr>
          <a:xfrm>
            <a:off x="16017525" y="5166600"/>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0"/>
          <p:cNvSpPr/>
          <p:nvPr/>
        </p:nvSpPr>
        <p:spPr>
          <a:xfrm>
            <a:off x="16017525" y="9000675"/>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0"/>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2">
              <a:alphaModFix/>
            </a:blip>
            <a:stretch>
              <a:fillRect b="0" l="0" r="0" t="0"/>
            </a:stretch>
          </a:blipFill>
          <a:ln>
            <a:noFill/>
          </a:ln>
        </p:spPr>
      </p:sp>
      <p:sp>
        <p:nvSpPr>
          <p:cNvPr id="280" name="Google Shape;280;p50"/>
          <p:cNvSpPr/>
          <p:nvPr/>
        </p:nvSpPr>
        <p:spPr>
          <a:xfrm>
            <a:off x="2091950" y="5166600"/>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0"/>
          <p:cNvSpPr/>
          <p:nvPr/>
        </p:nvSpPr>
        <p:spPr>
          <a:xfrm>
            <a:off x="2091950" y="9000675"/>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0"/>
          <p:cNvSpPr/>
          <p:nvPr>
            <p:ph idx="2" type="pic"/>
          </p:nvPr>
        </p:nvSpPr>
        <p:spPr>
          <a:xfrm>
            <a:off x="2439273" y="5513900"/>
            <a:ext cx="1082100" cy="1081800"/>
          </a:xfrm>
          <a:prstGeom prst="ellipse">
            <a:avLst/>
          </a:prstGeom>
          <a:noFill/>
          <a:ln>
            <a:noFill/>
          </a:ln>
        </p:spPr>
      </p:sp>
      <p:sp>
        <p:nvSpPr>
          <p:cNvPr id="283" name="Google Shape;283;p50"/>
          <p:cNvSpPr txBox="1"/>
          <p:nvPr>
            <p:ph type="title"/>
          </p:nvPr>
        </p:nvSpPr>
        <p:spPr>
          <a:xfrm>
            <a:off x="1939550" y="2872500"/>
            <a:ext cx="19375800" cy="146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7200"/>
              <a:buFont typeface="Montserrat Black"/>
              <a:buNone/>
              <a:defRPr b="0" i="0" sz="7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284" name="Google Shape;284;p50"/>
          <p:cNvSpPr txBox="1"/>
          <p:nvPr>
            <p:ph idx="3" type="title"/>
          </p:nvPr>
        </p:nvSpPr>
        <p:spPr>
          <a:xfrm>
            <a:off x="4143175" y="51666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85" name="Google Shape;285;p50"/>
          <p:cNvSpPr txBox="1"/>
          <p:nvPr>
            <p:ph idx="1" type="subTitle"/>
          </p:nvPr>
        </p:nvSpPr>
        <p:spPr>
          <a:xfrm>
            <a:off x="4162050" y="701910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286" name="Google Shape;286;p50"/>
          <p:cNvSpPr txBox="1"/>
          <p:nvPr>
            <p:ph idx="4" type="title"/>
          </p:nvPr>
        </p:nvSpPr>
        <p:spPr>
          <a:xfrm>
            <a:off x="4143175" y="893935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87" name="Google Shape;287;p50"/>
          <p:cNvSpPr txBox="1"/>
          <p:nvPr>
            <p:ph idx="5" type="subTitle"/>
          </p:nvPr>
        </p:nvSpPr>
        <p:spPr>
          <a:xfrm>
            <a:off x="4162050" y="1079185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288" name="Google Shape;288;p50"/>
          <p:cNvSpPr txBox="1"/>
          <p:nvPr>
            <p:ph idx="6" type="title"/>
          </p:nvPr>
        </p:nvSpPr>
        <p:spPr>
          <a:xfrm>
            <a:off x="11342738" y="51666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89" name="Google Shape;289;p50"/>
          <p:cNvSpPr txBox="1"/>
          <p:nvPr>
            <p:ph idx="7" type="subTitle"/>
          </p:nvPr>
        </p:nvSpPr>
        <p:spPr>
          <a:xfrm>
            <a:off x="11361613" y="701910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290" name="Google Shape;290;p50"/>
          <p:cNvSpPr txBox="1"/>
          <p:nvPr>
            <p:ph idx="8" type="title"/>
          </p:nvPr>
        </p:nvSpPr>
        <p:spPr>
          <a:xfrm>
            <a:off x="11342738" y="893935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91" name="Google Shape;291;p50"/>
          <p:cNvSpPr txBox="1"/>
          <p:nvPr>
            <p:ph idx="9" type="subTitle"/>
          </p:nvPr>
        </p:nvSpPr>
        <p:spPr>
          <a:xfrm>
            <a:off x="11361613" y="1079185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292" name="Google Shape;292;p50"/>
          <p:cNvSpPr txBox="1"/>
          <p:nvPr>
            <p:ph idx="13" type="title"/>
          </p:nvPr>
        </p:nvSpPr>
        <p:spPr>
          <a:xfrm>
            <a:off x="18076913" y="51666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93" name="Google Shape;293;p50"/>
          <p:cNvSpPr txBox="1"/>
          <p:nvPr>
            <p:ph idx="14" type="subTitle"/>
          </p:nvPr>
        </p:nvSpPr>
        <p:spPr>
          <a:xfrm>
            <a:off x="18095788" y="701910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294" name="Google Shape;294;p50"/>
          <p:cNvSpPr txBox="1"/>
          <p:nvPr>
            <p:ph idx="15" type="title"/>
          </p:nvPr>
        </p:nvSpPr>
        <p:spPr>
          <a:xfrm>
            <a:off x="18076913" y="893935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95" name="Google Shape;295;p50"/>
          <p:cNvSpPr txBox="1"/>
          <p:nvPr>
            <p:ph idx="16" type="subTitle"/>
          </p:nvPr>
        </p:nvSpPr>
        <p:spPr>
          <a:xfrm>
            <a:off x="18095788" y="1079185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296" name="Google Shape;296;p50"/>
          <p:cNvSpPr/>
          <p:nvPr>
            <p:ph idx="17" type="pic"/>
          </p:nvPr>
        </p:nvSpPr>
        <p:spPr>
          <a:xfrm>
            <a:off x="2439273" y="9347925"/>
            <a:ext cx="1082100" cy="1081800"/>
          </a:xfrm>
          <a:prstGeom prst="ellipse">
            <a:avLst/>
          </a:prstGeom>
          <a:noFill/>
          <a:ln>
            <a:noFill/>
          </a:ln>
        </p:spPr>
      </p:sp>
      <p:sp>
        <p:nvSpPr>
          <p:cNvPr id="297" name="Google Shape;297;p50"/>
          <p:cNvSpPr/>
          <p:nvPr>
            <p:ph idx="18" type="pic"/>
          </p:nvPr>
        </p:nvSpPr>
        <p:spPr>
          <a:xfrm>
            <a:off x="9606623" y="5513900"/>
            <a:ext cx="1082100" cy="1081800"/>
          </a:xfrm>
          <a:prstGeom prst="ellipse">
            <a:avLst/>
          </a:prstGeom>
          <a:noFill/>
          <a:ln>
            <a:noFill/>
          </a:ln>
        </p:spPr>
      </p:sp>
      <p:sp>
        <p:nvSpPr>
          <p:cNvPr id="298" name="Google Shape;298;p50"/>
          <p:cNvSpPr/>
          <p:nvPr>
            <p:ph idx="19" type="pic"/>
          </p:nvPr>
        </p:nvSpPr>
        <p:spPr>
          <a:xfrm>
            <a:off x="9606623" y="9347925"/>
            <a:ext cx="1082100" cy="1081800"/>
          </a:xfrm>
          <a:prstGeom prst="ellipse">
            <a:avLst/>
          </a:prstGeom>
          <a:noFill/>
          <a:ln>
            <a:noFill/>
          </a:ln>
        </p:spPr>
      </p:sp>
      <p:sp>
        <p:nvSpPr>
          <p:cNvPr id="299" name="Google Shape;299;p50"/>
          <p:cNvSpPr/>
          <p:nvPr>
            <p:ph idx="20" type="pic"/>
          </p:nvPr>
        </p:nvSpPr>
        <p:spPr>
          <a:xfrm>
            <a:off x="16350898" y="5513900"/>
            <a:ext cx="1082100" cy="1081800"/>
          </a:xfrm>
          <a:prstGeom prst="ellipse">
            <a:avLst/>
          </a:prstGeom>
          <a:noFill/>
          <a:ln>
            <a:noFill/>
          </a:ln>
        </p:spPr>
      </p:sp>
      <p:sp>
        <p:nvSpPr>
          <p:cNvPr id="300" name="Google Shape;300;p50"/>
          <p:cNvSpPr/>
          <p:nvPr>
            <p:ph idx="21" type="pic"/>
          </p:nvPr>
        </p:nvSpPr>
        <p:spPr>
          <a:xfrm>
            <a:off x="16350898" y="9347925"/>
            <a:ext cx="1082100" cy="1081800"/>
          </a:xfrm>
          <a:prstGeom prst="ellipse">
            <a:avLst/>
          </a:prstGeom>
          <a:noFill/>
          <a:ln>
            <a:noFill/>
          </a:ln>
        </p:spPr>
      </p:sp>
      <p:pic>
        <p:nvPicPr>
          <p:cNvPr id="301" name="Google Shape;301;p50"/>
          <p:cNvPicPr preferRelativeResize="0"/>
          <p:nvPr/>
        </p:nvPicPr>
        <p:blipFill rotWithShape="1">
          <a:blip r:embed="rId3">
            <a:alphaModFix/>
          </a:blip>
          <a:srcRect b="0" l="0" r="0" t="83846"/>
          <a:stretch/>
        </p:blipFill>
        <p:spPr>
          <a:xfrm>
            <a:off x="-2992950" y="-451525"/>
            <a:ext cx="24377651" cy="1515099"/>
          </a:xfrm>
          <a:prstGeom prst="rect">
            <a:avLst/>
          </a:prstGeom>
          <a:noFill/>
          <a:ln>
            <a:noFill/>
          </a:ln>
        </p:spPr>
      </p:pic>
      <p:pic>
        <p:nvPicPr>
          <p:cNvPr id="302" name="Google Shape;302;p50"/>
          <p:cNvPicPr preferRelativeResize="0"/>
          <p:nvPr/>
        </p:nvPicPr>
        <p:blipFill rotWithShape="1">
          <a:blip r:embed="rId3">
            <a:alphaModFix/>
          </a:blip>
          <a:srcRect b="93557" l="0" r="0" t="0"/>
          <a:stretch/>
        </p:blipFill>
        <p:spPr>
          <a:xfrm>
            <a:off x="0" y="13111675"/>
            <a:ext cx="24377651" cy="6043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erical Stats.- 4">
  <p:cSld name="BLANK_1_1_1">
    <p:bg>
      <p:bgPr>
        <a:solidFill>
          <a:srgbClr val="002A44"/>
        </a:solidFill>
      </p:bgPr>
    </p:bg>
    <p:spTree>
      <p:nvGrpSpPr>
        <p:cNvPr id="303" name="Shape 303"/>
        <p:cNvGrpSpPr/>
        <p:nvPr/>
      </p:nvGrpSpPr>
      <p:grpSpPr>
        <a:xfrm>
          <a:off x="0" y="0"/>
          <a:ext cx="0" cy="0"/>
          <a:chOff x="0" y="0"/>
          <a:chExt cx="0" cy="0"/>
        </a:xfrm>
      </p:grpSpPr>
      <p:sp>
        <p:nvSpPr>
          <p:cNvPr id="304" name="Google Shape;304;p51"/>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2">
              <a:alphaModFix/>
            </a:blip>
            <a:stretch>
              <a:fillRect b="0" l="0" r="0" t="0"/>
            </a:stretch>
          </a:blipFill>
          <a:ln>
            <a:noFill/>
          </a:ln>
        </p:spPr>
      </p:sp>
      <p:sp>
        <p:nvSpPr>
          <p:cNvPr id="305" name="Google Shape;305;p51"/>
          <p:cNvSpPr txBox="1"/>
          <p:nvPr>
            <p:ph type="title"/>
          </p:nvPr>
        </p:nvSpPr>
        <p:spPr>
          <a:xfrm>
            <a:off x="9569075" y="3005850"/>
            <a:ext cx="6106800" cy="146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10800"/>
              <a:buFont typeface="Montserrat Black"/>
              <a:buNone/>
              <a:defRPr b="0" i="0" sz="108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9pPr>
          </a:lstStyle>
          <a:p/>
        </p:txBody>
      </p:sp>
      <p:sp>
        <p:nvSpPr>
          <p:cNvPr id="306" name="Google Shape;306;p51"/>
          <p:cNvSpPr txBox="1"/>
          <p:nvPr>
            <p:ph idx="2" type="title"/>
          </p:nvPr>
        </p:nvSpPr>
        <p:spPr>
          <a:xfrm>
            <a:off x="16970000" y="3005850"/>
            <a:ext cx="6106800" cy="146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10800"/>
              <a:buFont typeface="Montserrat Black"/>
              <a:buNone/>
              <a:defRPr b="0" i="0" sz="108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9pPr>
          </a:lstStyle>
          <a:p/>
        </p:txBody>
      </p:sp>
      <p:sp>
        <p:nvSpPr>
          <p:cNvPr id="307" name="Google Shape;307;p51"/>
          <p:cNvSpPr txBox="1"/>
          <p:nvPr>
            <p:ph idx="3" type="title"/>
          </p:nvPr>
        </p:nvSpPr>
        <p:spPr>
          <a:xfrm>
            <a:off x="9666200" y="49379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308" name="Google Shape;308;p51"/>
          <p:cNvSpPr txBox="1"/>
          <p:nvPr>
            <p:ph idx="4" type="title"/>
          </p:nvPr>
        </p:nvSpPr>
        <p:spPr>
          <a:xfrm>
            <a:off x="17018025" y="49379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309" name="Google Shape;309;p51"/>
          <p:cNvSpPr txBox="1"/>
          <p:nvPr>
            <p:ph idx="5" type="title"/>
          </p:nvPr>
        </p:nvSpPr>
        <p:spPr>
          <a:xfrm>
            <a:off x="1939550" y="3135700"/>
            <a:ext cx="6760800" cy="2382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310" name="Google Shape;310;p51"/>
          <p:cNvSpPr txBox="1"/>
          <p:nvPr>
            <p:ph idx="1" type="subTitle"/>
          </p:nvPr>
        </p:nvSpPr>
        <p:spPr>
          <a:xfrm>
            <a:off x="2026525" y="6951800"/>
            <a:ext cx="6080100" cy="243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a:buNone/>
              <a:defRPr b="0"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311" name="Google Shape;311;p51"/>
          <p:cNvSpPr txBox="1"/>
          <p:nvPr>
            <p:ph idx="6" type="subTitle"/>
          </p:nvPr>
        </p:nvSpPr>
        <p:spPr>
          <a:xfrm>
            <a:off x="9685075" y="680945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2pPr>
            <a:lvl3pPr lvl="2"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3pPr>
            <a:lvl4pPr lvl="3"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4pPr>
            <a:lvl5pPr lvl="4"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5pPr>
            <a:lvl6pPr lvl="5"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6pPr>
            <a:lvl7pPr lvl="6"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7pPr>
            <a:lvl8pPr lvl="7"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8pPr>
            <a:lvl9pPr lvl="8"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9pPr>
          </a:lstStyle>
          <a:p/>
        </p:txBody>
      </p:sp>
      <p:sp>
        <p:nvSpPr>
          <p:cNvPr id="312" name="Google Shape;312;p51"/>
          <p:cNvSpPr txBox="1"/>
          <p:nvPr>
            <p:ph idx="7" type="subTitle"/>
          </p:nvPr>
        </p:nvSpPr>
        <p:spPr>
          <a:xfrm>
            <a:off x="17018025" y="680945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2pPr>
            <a:lvl3pPr lvl="2"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3pPr>
            <a:lvl4pPr lvl="3"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4pPr>
            <a:lvl5pPr lvl="4"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5pPr>
            <a:lvl6pPr lvl="5"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6pPr>
            <a:lvl7pPr lvl="6"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7pPr>
            <a:lvl8pPr lvl="7"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8pPr>
            <a:lvl9pPr lvl="8"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9pPr>
          </a:lstStyle>
          <a:p/>
        </p:txBody>
      </p:sp>
      <p:pic>
        <p:nvPicPr>
          <p:cNvPr id="313" name="Google Shape;313;p51"/>
          <p:cNvPicPr preferRelativeResize="0"/>
          <p:nvPr/>
        </p:nvPicPr>
        <p:blipFill rotWithShape="1">
          <a:blip r:embed="rId3">
            <a:alphaModFix/>
          </a:blip>
          <a:srcRect b="0" l="0" r="0" t="83846"/>
          <a:stretch/>
        </p:blipFill>
        <p:spPr>
          <a:xfrm>
            <a:off x="-2992950" y="-451525"/>
            <a:ext cx="24377651" cy="1515099"/>
          </a:xfrm>
          <a:prstGeom prst="rect">
            <a:avLst/>
          </a:prstGeom>
          <a:noFill/>
          <a:ln>
            <a:noFill/>
          </a:ln>
        </p:spPr>
      </p:pic>
      <p:pic>
        <p:nvPicPr>
          <p:cNvPr id="314" name="Google Shape;314;p51"/>
          <p:cNvPicPr preferRelativeResize="0"/>
          <p:nvPr/>
        </p:nvPicPr>
        <p:blipFill rotWithShape="1">
          <a:blip r:embed="rId3">
            <a:alphaModFix/>
          </a:blip>
          <a:srcRect b="93557" l="0" r="0" t="0"/>
          <a:stretch/>
        </p:blipFill>
        <p:spPr>
          <a:xfrm>
            <a:off x="0" y="13111675"/>
            <a:ext cx="24377651" cy="6043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Next Steps">
  <p:cSld name="CUSTOM">
    <p:bg>
      <p:bgPr>
        <a:solidFill>
          <a:srgbClr val="002A44"/>
        </a:solidFill>
      </p:bgPr>
    </p:bg>
    <p:spTree>
      <p:nvGrpSpPr>
        <p:cNvPr id="315" name="Shape 315"/>
        <p:cNvGrpSpPr/>
        <p:nvPr/>
      </p:nvGrpSpPr>
      <p:grpSpPr>
        <a:xfrm>
          <a:off x="0" y="0"/>
          <a:ext cx="0" cy="0"/>
          <a:chOff x="0" y="0"/>
          <a:chExt cx="0" cy="0"/>
        </a:xfrm>
      </p:grpSpPr>
      <p:pic>
        <p:nvPicPr>
          <p:cNvPr id="316" name="Google Shape;316;p52"/>
          <p:cNvPicPr preferRelativeResize="0"/>
          <p:nvPr/>
        </p:nvPicPr>
        <p:blipFill rotWithShape="1">
          <a:blip r:embed="rId2">
            <a:alphaModFix/>
          </a:blip>
          <a:srcRect b="0" l="0" r="0" t="0"/>
          <a:stretch/>
        </p:blipFill>
        <p:spPr>
          <a:xfrm>
            <a:off x="0" y="4105875"/>
            <a:ext cx="24377651" cy="9016349"/>
          </a:xfrm>
          <a:prstGeom prst="rect">
            <a:avLst/>
          </a:prstGeom>
          <a:noFill/>
          <a:ln>
            <a:noFill/>
          </a:ln>
        </p:spPr>
      </p:pic>
      <p:sp>
        <p:nvSpPr>
          <p:cNvPr id="317" name="Google Shape;317;p52"/>
          <p:cNvSpPr txBox="1"/>
          <p:nvPr>
            <p:ph type="title"/>
          </p:nvPr>
        </p:nvSpPr>
        <p:spPr>
          <a:xfrm>
            <a:off x="1568000" y="1607775"/>
            <a:ext cx="114318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9pPr>
          </a:lstStyle>
          <a:p/>
        </p:txBody>
      </p:sp>
      <p:sp>
        <p:nvSpPr>
          <p:cNvPr id="318" name="Google Shape;318;p52"/>
          <p:cNvSpPr txBox="1"/>
          <p:nvPr>
            <p:ph idx="2" type="title"/>
          </p:nvPr>
        </p:nvSpPr>
        <p:spPr>
          <a:xfrm>
            <a:off x="13144100" y="5538675"/>
            <a:ext cx="35412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200"/>
              <a:buFont typeface="Montserrat Black"/>
              <a:buNone/>
              <a:defRPr b="0" i="0" sz="3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319" name="Google Shape;319;p52"/>
          <p:cNvSpPr txBox="1"/>
          <p:nvPr>
            <p:ph idx="1" type="subTitle"/>
          </p:nvPr>
        </p:nvSpPr>
        <p:spPr>
          <a:xfrm>
            <a:off x="13162975" y="6621975"/>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320" name="Google Shape;320;p52"/>
          <p:cNvSpPr txBox="1"/>
          <p:nvPr>
            <p:ph idx="3" type="title"/>
          </p:nvPr>
        </p:nvSpPr>
        <p:spPr>
          <a:xfrm>
            <a:off x="19054675" y="5538675"/>
            <a:ext cx="35412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200"/>
              <a:buFont typeface="Montserrat Black"/>
              <a:buNone/>
              <a:defRPr b="0" i="0" sz="3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321" name="Google Shape;321;p52"/>
          <p:cNvSpPr txBox="1"/>
          <p:nvPr>
            <p:ph idx="4" type="subTitle"/>
          </p:nvPr>
        </p:nvSpPr>
        <p:spPr>
          <a:xfrm>
            <a:off x="19171350" y="6621975"/>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322" name="Google Shape;322;p52"/>
          <p:cNvSpPr txBox="1"/>
          <p:nvPr>
            <p:ph idx="5" type="title"/>
          </p:nvPr>
        </p:nvSpPr>
        <p:spPr>
          <a:xfrm>
            <a:off x="7224924" y="5538675"/>
            <a:ext cx="35601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200"/>
              <a:buFont typeface="Montserrat Black"/>
              <a:buNone/>
              <a:defRPr b="0" i="0" sz="3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323" name="Google Shape;323;p52"/>
          <p:cNvSpPr txBox="1"/>
          <p:nvPr>
            <p:ph idx="6" type="subTitle"/>
          </p:nvPr>
        </p:nvSpPr>
        <p:spPr>
          <a:xfrm>
            <a:off x="7243788" y="6621975"/>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324" name="Google Shape;324;p52"/>
          <p:cNvSpPr txBox="1"/>
          <p:nvPr>
            <p:ph idx="7" type="title"/>
          </p:nvPr>
        </p:nvSpPr>
        <p:spPr>
          <a:xfrm>
            <a:off x="6175319" y="5283750"/>
            <a:ext cx="10029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9600"/>
              <a:buFont typeface="Montserrat Black"/>
              <a:buNone/>
              <a:defRPr b="0" i="0" sz="9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9pPr>
          </a:lstStyle>
          <a:p/>
        </p:txBody>
      </p:sp>
      <p:sp>
        <p:nvSpPr>
          <p:cNvPr id="325" name="Google Shape;325;p52"/>
          <p:cNvSpPr txBox="1"/>
          <p:nvPr>
            <p:ph idx="8" type="title"/>
          </p:nvPr>
        </p:nvSpPr>
        <p:spPr>
          <a:xfrm>
            <a:off x="1567997" y="5538675"/>
            <a:ext cx="30498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4800"/>
              <a:buFont typeface="Montserrat Black"/>
              <a:buNone/>
              <a:defRPr b="0" i="0" sz="48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326" name="Google Shape;326;p52"/>
          <p:cNvSpPr/>
          <p:nvPr/>
        </p:nvSpPr>
        <p:spPr>
          <a:xfrm>
            <a:off x="20438151" y="711675"/>
            <a:ext cx="3072638" cy="1745259"/>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3">
              <a:alphaModFix/>
            </a:blip>
            <a:stretch>
              <a:fillRect b="0" l="0" r="0" t="0"/>
            </a:stretch>
          </a:blipFill>
          <a:ln>
            <a:noFill/>
          </a:ln>
        </p:spPr>
      </p:sp>
      <p:sp>
        <p:nvSpPr>
          <p:cNvPr id="327" name="Google Shape;327;p52"/>
          <p:cNvSpPr txBox="1"/>
          <p:nvPr>
            <p:ph idx="9" type="subTitle"/>
          </p:nvPr>
        </p:nvSpPr>
        <p:spPr>
          <a:xfrm>
            <a:off x="11894800" y="12235450"/>
            <a:ext cx="116160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9pPr>
          </a:lstStyle>
          <a:p/>
        </p:txBody>
      </p:sp>
      <p:sp>
        <p:nvSpPr>
          <p:cNvPr id="328" name="Google Shape;328;p52"/>
          <p:cNvSpPr txBox="1"/>
          <p:nvPr>
            <p:ph idx="13" type="title"/>
          </p:nvPr>
        </p:nvSpPr>
        <p:spPr>
          <a:xfrm>
            <a:off x="12073094" y="5283750"/>
            <a:ext cx="10029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9600"/>
              <a:buFont typeface="Montserrat Black"/>
              <a:buNone/>
              <a:defRPr b="0" i="0" sz="9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9pPr>
          </a:lstStyle>
          <a:p/>
        </p:txBody>
      </p:sp>
      <p:sp>
        <p:nvSpPr>
          <p:cNvPr id="329" name="Google Shape;329;p52"/>
          <p:cNvSpPr txBox="1"/>
          <p:nvPr>
            <p:ph idx="14" type="title"/>
          </p:nvPr>
        </p:nvSpPr>
        <p:spPr>
          <a:xfrm>
            <a:off x="17975569" y="5283750"/>
            <a:ext cx="10029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9600"/>
              <a:buFont typeface="Montserrat Black"/>
              <a:buNone/>
              <a:defRPr b="0" i="0" sz="9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9pPr>
          </a:lstStyle>
          <a:p/>
        </p:txBody>
      </p:sp>
      <p:sp>
        <p:nvSpPr>
          <p:cNvPr id="330" name="Google Shape;330;p52"/>
          <p:cNvSpPr txBox="1"/>
          <p:nvPr>
            <p:ph idx="15" type="title"/>
          </p:nvPr>
        </p:nvSpPr>
        <p:spPr>
          <a:xfrm>
            <a:off x="1704776" y="9276238"/>
            <a:ext cx="76338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31" name="Google Shape;331;p52"/>
          <p:cNvSpPr/>
          <p:nvPr/>
        </p:nvSpPr>
        <p:spPr>
          <a:xfrm>
            <a:off x="1704775" y="9943863"/>
            <a:ext cx="1240500" cy="1240500"/>
          </a:xfrm>
          <a:prstGeom prst="ellipse">
            <a:avLst/>
          </a:prstGeom>
          <a:solidFill>
            <a:srgbClr val="002A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2"/>
          <p:cNvSpPr/>
          <p:nvPr>
            <p:ph idx="16" type="pic"/>
          </p:nvPr>
        </p:nvSpPr>
        <p:spPr>
          <a:xfrm>
            <a:off x="2001625" y="10240713"/>
            <a:ext cx="646800" cy="646800"/>
          </a:xfrm>
          <a:prstGeom prst="ellipse">
            <a:avLst/>
          </a:prstGeom>
          <a:noFill/>
          <a:ln>
            <a:noFill/>
          </a:ln>
        </p:spPr>
      </p:sp>
      <p:sp>
        <p:nvSpPr>
          <p:cNvPr id="333" name="Google Shape;333;p52"/>
          <p:cNvSpPr/>
          <p:nvPr/>
        </p:nvSpPr>
        <p:spPr>
          <a:xfrm>
            <a:off x="3405675" y="9943863"/>
            <a:ext cx="1240500" cy="1240500"/>
          </a:xfrm>
          <a:prstGeom prst="ellipse">
            <a:avLst/>
          </a:prstGeom>
          <a:solidFill>
            <a:srgbClr val="002A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2"/>
          <p:cNvSpPr/>
          <p:nvPr>
            <p:ph idx="17" type="pic"/>
          </p:nvPr>
        </p:nvSpPr>
        <p:spPr>
          <a:xfrm>
            <a:off x="3702525" y="10240713"/>
            <a:ext cx="646800" cy="646800"/>
          </a:xfrm>
          <a:prstGeom prst="ellipse">
            <a:avLst/>
          </a:prstGeom>
          <a:noFill/>
          <a:ln>
            <a:noFill/>
          </a:ln>
        </p:spPr>
      </p:sp>
      <p:sp>
        <p:nvSpPr>
          <p:cNvPr id="335" name="Google Shape;335;p52"/>
          <p:cNvSpPr/>
          <p:nvPr/>
        </p:nvSpPr>
        <p:spPr>
          <a:xfrm>
            <a:off x="5106575" y="9943863"/>
            <a:ext cx="1240500" cy="1240500"/>
          </a:xfrm>
          <a:prstGeom prst="ellipse">
            <a:avLst/>
          </a:prstGeom>
          <a:solidFill>
            <a:srgbClr val="002A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2"/>
          <p:cNvSpPr/>
          <p:nvPr>
            <p:ph idx="18" type="pic"/>
          </p:nvPr>
        </p:nvSpPr>
        <p:spPr>
          <a:xfrm>
            <a:off x="5403425" y="10240713"/>
            <a:ext cx="646800" cy="646800"/>
          </a:xfrm>
          <a:prstGeom prst="ellipse">
            <a:avLst/>
          </a:prstGeom>
          <a:noFill/>
          <a:ln>
            <a:noFill/>
          </a:ln>
        </p:spPr>
      </p:sp>
      <p:sp>
        <p:nvSpPr>
          <p:cNvPr id="337" name="Google Shape;337;p52"/>
          <p:cNvSpPr/>
          <p:nvPr/>
        </p:nvSpPr>
        <p:spPr>
          <a:xfrm>
            <a:off x="6807475" y="9943863"/>
            <a:ext cx="1240500" cy="1240500"/>
          </a:xfrm>
          <a:prstGeom prst="ellipse">
            <a:avLst/>
          </a:prstGeom>
          <a:solidFill>
            <a:srgbClr val="002A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2"/>
          <p:cNvSpPr/>
          <p:nvPr>
            <p:ph idx="19" type="pic"/>
          </p:nvPr>
        </p:nvSpPr>
        <p:spPr>
          <a:xfrm>
            <a:off x="7104325" y="10240713"/>
            <a:ext cx="646800" cy="646800"/>
          </a:xfrm>
          <a:prstGeom prst="ellipse">
            <a:avLst/>
          </a:prstGeom>
          <a:noFill/>
          <a:ln>
            <a:noFill/>
          </a:ln>
        </p:spPr>
      </p:sp>
      <p:sp>
        <p:nvSpPr>
          <p:cNvPr id="339" name="Google Shape;339;p52"/>
          <p:cNvSpPr txBox="1"/>
          <p:nvPr/>
        </p:nvSpPr>
        <p:spPr>
          <a:xfrm>
            <a:off x="1704775" y="799925"/>
            <a:ext cx="4470600" cy="615600"/>
          </a:xfrm>
          <a:prstGeom prst="rect">
            <a:avLst/>
          </a:prstGeom>
          <a:solidFill>
            <a:srgbClr val="C1F400"/>
          </a:solid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002A44"/>
              </a:solidFill>
              <a:latin typeface="Montserrat Black"/>
              <a:ea typeface="Montserrat Black"/>
              <a:cs typeface="Montserrat Black"/>
              <a:sym typeface="Montserrat Black"/>
            </a:endParaRPr>
          </a:p>
        </p:txBody>
      </p:sp>
      <p:sp>
        <p:nvSpPr>
          <p:cNvPr id="340" name="Google Shape;340;p52"/>
          <p:cNvSpPr txBox="1"/>
          <p:nvPr>
            <p:ph idx="20" type="subTitle"/>
          </p:nvPr>
        </p:nvSpPr>
        <p:spPr>
          <a:xfrm>
            <a:off x="1812875" y="800050"/>
            <a:ext cx="3377400" cy="615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2pPr>
            <a:lvl3pPr lvl="2"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3pPr>
            <a:lvl4pPr lvl="3"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4pPr>
            <a:lvl5pPr lvl="4"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5pPr>
            <a:lvl6pPr lvl="5"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6pPr>
            <a:lvl7pPr lvl="6"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7pPr>
            <a:lvl8pPr lvl="7"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8pPr>
            <a:lvl9pPr lvl="8"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Next Steps 1">
  <p:cSld name="CUSTOM_1">
    <p:bg>
      <p:bgPr>
        <a:solidFill>
          <a:srgbClr val="C1F400"/>
        </a:solidFill>
      </p:bgPr>
    </p:bg>
    <p:spTree>
      <p:nvGrpSpPr>
        <p:cNvPr id="341" name="Shape 341"/>
        <p:cNvGrpSpPr/>
        <p:nvPr/>
      </p:nvGrpSpPr>
      <p:grpSpPr>
        <a:xfrm>
          <a:off x="0" y="0"/>
          <a:ext cx="0" cy="0"/>
          <a:chOff x="0" y="0"/>
          <a:chExt cx="0" cy="0"/>
        </a:xfrm>
      </p:grpSpPr>
      <p:pic>
        <p:nvPicPr>
          <p:cNvPr id="342" name="Google Shape;342;p53"/>
          <p:cNvPicPr preferRelativeResize="0"/>
          <p:nvPr/>
        </p:nvPicPr>
        <p:blipFill rotWithShape="1">
          <a:blip r:embed="rId2">
            <a:alphaModFix/>
          </a:blip>
          <a:srcRect b="0" l="0" r="0" t="0"/>
          <a:stretch/>
        </p:blipFill>
        <p:spPr>
          <a:xfrm>
            <a:off x="0" y="757950"/>
            <a:ext cx="24377651" cy="12313950"/>
          </a:xfrm>
          <a:prstGeom prst="rect">
            <a:avLst/>
          </a:prstGeom>
          <a:noFill/>
          <a:ln>
            <a:noFill/>
          </a:ln>
        </p:spPr>
      </p:pic>
      <p:sp>
        <p:nvSpPr>
          <p:cNvPr id="343" name="Google Shape;343;p53"/>
          <p:cNvSpPr txBox="1"/>
          <p:nvPr>
            <p:ph type="title"/>
          </p:nvPr>
        </p:nvSpPr>
        <p:spPr>
          <a:xfrm>
            <a:off x="1192675" y="7029325"/>
            <a:ext cx="108423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8400"/>
              <a:buFont typeface="Montserrat Black"/>
              <a:buNone/>
              <a:defRPr b="0" i="0" sz="84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9pPr>
          </a:lstStyle>
          <a:p/>
        </p:txBody>
      </p:sp>
      <p:sp>
        <p:nvSpPr>
          <p:cNvPr id="344" name="Google Shape;344;p53"/>
          <p:cNvSpPr/>
          <p:nvPr/>
        </p:nvSpPr>
        <p:spPr>
          <a:xfrm>
            <a:off x="1350649" y="3213775"/>
            <a:ext cx="4666932" cy="2650818"/>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3">
              <a:alphaModFix/>
            </a:blip>
            <a:stretch>
              <a:fillRect b="0" l="0" r="0" t="0"/>
            </a:stretch>
          </a:blipFill>
          <a:ln>
            <a:noFill/>
          </a:ln>
        </p:spPr>
      </p:sp>
      <p:sp>
        <p:nvSpPr>
          <p:cNvPr id="345" name="Google Shape;345;p53"/>
          <p:cNvSpPr txBox="1"/>
          <p:nvPr>
            <p:ph idx="1" type="subTitle"/>
          </p:nvPr>
        </p:nvSpPr>
        <p:spPr>
          <a:xfrm>
            <a:off x="11894800" y="12311650"/>
            <a:ext cx="116160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2A44"/>
              </a:buClr>
              <a:buSzPts val="2400"/>
              <a:buFont typeface="Montserrat SemiBold"/>
              <a:buNone/>
              <a:defRPr b="0" i="0" sz="2400" u="none"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2pPr>
            <a:lvl3pPr lvl="2"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3pPr>
            <a:lvl4pPr lvl="3"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4pPr>
            <a:lvl5pPr lvl="4"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5pPr>
            <a:lvl6pPr lvl="5"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6pPr>
            <a:lvl7pPr lvl="6"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7pPr>
            <a:lvl8pPr lvl="7"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8pPr>
            <a:lvl9pPr lvl="8"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9pPr>
          </a:lstStyle>
          <a:p/>
        </p:txBody>
      </p:sp>
      <p:sp>
        <p:nvSpPr>
          <p:cNvPr id="346" name="Google Shape;346;p53"/>
          <p:cNvSpPr txBox="1"/>
          <p:nvPr>
            <p:ph idx="2" type="title"/>
          </p:nvPr>
        </p:nvSpPr>
        <p:spPr>
          <a:xfrm>
            <a:off x="13428825" y="2097650"/>
            <a:ext cx="7452600" cy="92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3600"/>
              <a:buFont typeface="Montserrat Black"/>
              <a:buNone/>
              <a:defRPr b="0" i="0" sz="36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9pPr>
          </a:lstStyle>
          <a:p/>
        </p:txBody>
      </p:sp>
      <p:sp>
        <p:nvSpPr>
          <p:cNvPr id="347" name="Google Shape;347;p53"/>
          <p:cNvSpPr/>
          <p:nvPr>
            <p:ph idx="3" type="pic"/>
          </p:nvPr>
        </p:nvSpPr>
        <p:spPr>
          <a:xfrm>
            <a:off x="13428825" y="3081400"/>
            <a:ext cx="2376900" cy="2376900"/>
          </a:xfrm>
          <a:prstGeom prst="ellipse">
            <a:avLst/>
          </a:prstGeom>
          <a:noFill/>
          <a:ln>
            <a:noFill/>
          </a:ln>
        </p:spPr>
      </p:sp>
      <p:sp>
        <p:nvSpPr>
          <p:cNvPr id="348" name="Google Shape;348;p53"/>
          <p:cNvSpPr/>
          <p:nvPr>
            <p:ph idx="4" type="pic"/>
          </p:nvPr>
        </p:nvSpPr>
        <p:spPr>
          <a:xfrm>
            <a:off x="13428825" y="5801375"/>
            <a:ext cx="2376900" cy="2376900"/>
          </a:xfrm>
          <a:prstGeom prst="ellipse">
            <a:avLst/>
          </a:prstGeom>
          <a:noFill/>
          <a:ln>
            <a:noFill/>
          </a:ln>
        </p:spPr>
      </p:sp>
      <p:sp>
        <p:nvSpPr>
          <p:cNvPr id="349" name="Google Shape;349;p53"/>
          <p:cNvSpPr txBox="1"/>
          <p:nvPr>
            <p:ph idx="5" type="title"/>
          </p:nvPr>
        </p:nvSpPr>
        <p:spPr>
          <a:xfrm>
            <a:off x="16234750" y="3349475"/>
            <a:ext cx="7452600" cy="572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400"/>
              <a:buFont typeface="Montserrat Black"/>
              <a:buNone/>
              <a:defRPr b="0" i="0" sz="24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9pPr>
          </a:lstStyle>
          <a:p/>
        </p:txBody>
      </p:sp>
      <p:sp>
        <p:nvSpPr>
          <p:cNvPr id="350" name="Google Shape;350;p53"/>
          <p:cNvSpPr txBox="1"/>
          <p:nvPr>
            <p:ph idx="6" type="title"/>
          </p:nvPr>
        </p:nvSpPr>
        <p:spPr>
          <a:xfrm>
            <a:off x="16234750" y="6138425"/>
            <a:ext cx="7452600" cy="572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400"/>
              <a:buFont typeface="Montserrat Black"/>
              <a:buNone/>
              <a:defRPr b="0" i="0" sz="24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9pPr>
          </a:lstStyle>
          <a:p/>
        </p:txBody>
      </p:sp>
      <p:sp>
        <p:nvSpPr>
          <p:cNvPr id="351" name="Google Shape;351;p53"/>
          <p:cNvSpPr txBox="1"/>
          <p:nvPr>
            <p:ph idx="7" type="subTitle"/>
          </p:nvPr>
        </p:nvSpPr>
        <p:spPr>
          <a:xfrm>
            <a:off x="16271350" y="3896050"/>
            <a:ext cx="6374700" cy="133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2pPr>
            <a:lvl3pPr lvl="2"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3pPr>
            <a:lvl4pPr lvl="3"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4pPr>
            <a:lvl5pPr lvl="4"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5pPr>
            <a:lvl6pPr lvl="5"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6pPr>
            <a:lvl7pPr lvl="6"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7pPr>
            <a:lvl8pPr lvl="7"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8pPr>
            <a:lvl9pPr lvl="8"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9pPr>
          </a:lstStyle>
          <a:p/>
        </p:txBody>
      </p:sp>
      <p:sp>
        <p:nvSpPr>
          <p:cNvPr id="352" name="Google Shape;352;p53"/>
          <p:cNvSpPr txBox="1"/>
          <p:nvPr>
            <p:ph idx="8" type="subTitle"/>
          </p:nvPr>
        </p:nvSpPr>
        <p:spPr>
          <a:xfrm>
            <a:off x="16271350" y="6692075"/>
            <a:ext cx="6374700" cy="133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2pPr>
            <a:lvl3pPr lvl="2"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3pPr>
            <a:lvl4pPr lvl="3"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4pPr>
            <a:lvl5pPr lvl="4"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5pPr>
            <a:lvl6pPr lvl="5"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6pPr>
            <a:lvl7pPr lvl="6"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7pPr>
            <a:lvl8pPr lvl="7"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8pPr>
            <a:lvl9pPr lvl="8"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9pPr>
          </a:lstStyle>
          <a:p/>
        </p:txBody>
      </p:sp>
      <p:sp>
        <p:nvSpPr>
          <p:cNvPr id="353" name="Google Shape;353;p53"/>
          <p:cNvSpPr txBox="1"/>
          <p:nvPr>
            <p:ph idx="9" type="title"/>
          </p:nvPr>
        </p:nvSpPr>
        <p:spPr>
          <a:xfrm>
            <a:off x="13428826" y="8681288"/>
            <a:ext cx="76338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Black"/>
              <a:buNone/>
              <a:defRPr b="0" i="0" sz="24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54" name="Google Shape;354;p53"/>
          <p:cNvSpPr/>
          <p:nvPr/>
        </p:nvSpPr>
        <p:spPr>
          <a:xfrm>
            <a:off x="13428825" y="9348913"/>
            <a:ext cx="1240500" cy="1240500"/>
          </a:xfrm>
          <a:prstGeom prst="ellipse">
            <a:avLst/>
          </a:prstGeom>
          <a:noFill/>
          <a:ln cap="flat" cmpd="sng" w="381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3"/>
          <p:cNvSpPr/>
          <p:nvPr>
            <p:ph idx="13" type="pic"/>
          </p:nvPr>
        </p:nvSpPr>
        <p:spPr>
          <a:xfrm>
            <a:off x="13725675" y="9645763"/>
            <a:ext cx="646800" cy="646800"/>
          </a:xfrm>
          <a:prstGeom prst="ellipse">
            <a:avLst/>
          </a:prstGeom>
          <a:noFill/>
          <a:ln>
            <a:noFill/>
          </a:ln>
        </p:spPr>
      </p:sp>
      <p:sp>
        <p:nvSpPr>
          <p:cNvPr id="356" name="Google Shape;356;p53"/>
          <p:cNvSpPr/>
          <p:nvPr/>
        </p:nvSpPr>
        <p:spPr>
          <a:xfrm>
            <a:off x="15129725" y="9348913"/>
            <a:ext cx="1240500" cy="1240500"/>
          </a:xfrm>
          <a:prstGeom prst="ellipse">
            <a:avLst/>
          </a:prstGeom>
          <a:noFill/>
          <a:ln cap="flat" cmpd="sng" w="381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3"/>
          <p:cNvSpPr/>
          <p:nvPr>
            <p:ph idx="14" type="pic"/>
          </p:nvPr>
        </p:nvSpPr>
        <p:spPr>
          <a:xfrm>
            <a:off x="15426575" y="9645763"/>
            <a:ext cx="646800" cy="646800"/>
          </a:xfrm>
          <a:prstGeom prst="ellipse">
            <a:avLst/>
          </a:prstGeom>
          <a:noFill/>
          <a:ln>
            <a:noFill/>
          </a:ln>
        </p:spPr>
      </p:sp>
      <p:sp>
        <p:nvSpPr>
          <p:cNvPr id="358" name="Google Shape;358;p53"/>
          <p:cNvSpPr/>
          <p:nvPr/>
        </p:nvSpPr>
        <p:spPr>
          <a:xfrm>
            <a:off x="16830625" y="9348913"/>
            <a:ext cx="1240500" cy="1240500"/>
          </a:xfrm>
          <a:prstGeom prst="ellipse">
            <a:avLst/>
          </a:prstGeom>
          <a:noFill/>
          <a:ln cap="flat" cmpd="sng" w="381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3"/>
          <p:cNvSpPr/>
          <p:nvPr>
            <p:ph idx="15" type="pic"/>
          </p:nvPr>
        </p:nvSpPr>
        <p:spPr>
          <a:xfrm>
            <a:off x="17127475" y="9645763"/>
            <a:ext cx="646800" cy="646800"/>
          </a:xfrm>
          <a:prstGeom prst="ellipse">
            <a:avLst/>
          </a:prstGeom>
          <a:noFill/>
          <a:ln>
            <a:noFill/>
          </a:ln>
        </p:spPr>
      </p:sp>
      <p:sp>
        <p:nvSpPr>
          <p:cNvPr id="360" name="Google Shape;360;p53"/>
          <p:cNvSpPr/>
          <p:nvPr/>
        </p:nvSpPr>
        <p:spPr>
          <a:xfrm>
            <a:off x="18531525" y="9348913"/>
            <a:ext cx="1240500" cy="1240500"/>
          </a:xfrm>
          <a:prstGeom prst="ellipse">
            <a:avLst/>
          </a:prstGeom>
          <a:noFill/>
          <a:ln cap="flat" cmpd="sng" w="381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3"/>
          <p:cNvSpPr/>
          <p:nvPr>
            <p:ph idx="16" type="pic"/>
          </p:nvPr>
        </p:nvSpPr>
        <p:spPr>
          <a:xfrm>
            <a:off x="18828375" y="9645763"/>
            <a:ext cx="646800" cy="6468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tats - 4">
  <p:cSld name="BLANK_2">
    <p:spTree>
      <p:nvGrpSpPr>
        <p:cNvPr id="362" name="Shape 362"/>
        <p:cNvGrpSpPr/>
        <p:nvPr/>
      </p:nvGrpSpPr>
      <p:grpSpPr>
        <a:xfrm>
          <a:off x="0" y="0"/>
          <a:ext cx="0" cy="0"/>
          <a:chOff x="0" y="0"/>
          <a:chExt cx="0" cy="0"/>
        </a:xfrm>
      </p:grpSpPr>
      <p:sp>
        <p:nvSpPr>
          <p:cNvPr id="363" name="Google Shape;363;p54"/>
          <p:cNvSpPr txBox="1"/>
          <p:nvPr>
            <p:ph idx="12" type="sldNum"/>
          </p:nvPr>
        </p:nvSpPr>
        <p:spPr>
          <a:xfrm>
            <a:off x="22587337" y="12435245"/>
            <a:ext cx="1462800" cy="1049700"/>
          </a:xfrm>
          <a:prstGeom prst="rect">
            <a:avLst/>
          </a:prstGeom>
          <a:solidFill>
            <a:schemeClr val="lt1"/>
          </a:solid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pic>
        <p:nvPicPr>
          <p:cNvPr id="364" name="Google Shape;364;p54"/>
          <p:cNvPicPr preferRelativeResize="0"/>
          <p:nvPr/>
        </p:nvPicPr>
        <p:blipFill rotWithShape="1">
          <a:blip r:embed="rId2">
            <a:alphaModFix/>
          </a:blip>
          <a:srcRect b="0" l="0" r="0" t="0"/>
          <a:stretch/>
        </p:blipFill>
        <p:spPr>
          <a:xfrm>
            <a:off x="0" y="-7685775"/>
            <a:ext cx="24371308" cy="9377241"/>
          </a:xfrm>
          <a:prstGeom prst="rect">
            <a:avLst/>
          </a:prstGeom>
          <a:noFill/>
          <a:ln>
            <a:noFill/>
          </a:ln>
        </p:spPr>
      </p:pic>
      <p:pic>
        <p:nvPicPr>
          <p:cNvPr id="365" name="Google Shape;365;p54"/>
          <p:cNvPicPr preferRelativeResize="0"/>
          <p:nvPr/>
        </p:nvPicPr>
        <p:blipFill rotWithShape="1">
          <a:blip r:embed="rId2">
            <a:alphaModFix/>
          </a:blip>
          <a:srcRect b="0" l="0" r="0" t="0"/>
          <a:stretch/>
        </p:blipFill>
        <p:spPr>
          <a:xfrm>
            <a:off x="0" y="12465400"/>
            <a:ext cx="24371308" cy="9377241"/>
          </a:xfrm>
          <a:prstGeom prst="rect">
            <a:avLst/>
          </a:prstGeom>
          <a:noFill/>
          <a:ln>
            <a:noFill/>
          </a:ln>
        </p:spPr>
      </p:pic>
      <p:sp>
        <p:nvSpPr>
          <p:cNvPr id="366" name="Google Shape;366;p54"/>
          <p:cNvSpPr/>
          <p:nvPr/>
        </p:nvSpPr>
        <p:spPr>
          <a:xfrm>
            <a:off x="9107125" y="3160525"/>
            <a:ext cx="1776300" cy="1776000"/>
          </a:xfrm>
          <a:prstGeom prst="ellipse">
            <a:avLst/>
          </a:prstGeom>
          <a:solidFill>
            <a:srgbClr val="C1F400"/>
          </a:solidFill>
          <a:ln>
            <a:noFill/>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67" name="Google Shape;367;p54"/>
          <p:cNvSpPr/>
          <p:nvPr/>
        </p:nvSpPr>
        <p:spPr>
          <a:xfrm>
            <a:off x="9107125" y="7351525"/>
            <a:ext cx="1776300" cy="1776000"/>
          </a:xfrm>
          <a:prstGeom prst="ellipse">
            <a:avLst/>
          </a:prstGeom>
          <a:solidFill>
            <a:srgbClr val="C1F400"/>
          </a:solidFill>
          <a:ln>
            <a:noFill/>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68" name="Google Shape;368;p54"/>
          <p:cNvSpPr/>
          <p:nvPr/>
        </p:nvSpPr>
        <p:spPr>
          <a:xfrm>
            <a:off x="15865125" y="3160525"/>
            <a:ext cx="1776300" cy="1776000"/>
          </a:xfrm>
          <a:prstGeom prst="ellipse">
            <a:avLst/>
          </a:prstGeom>
          <a:solidFill>
            <a:srgbClr val="C1F400"/>
          </a:solidFill>
          <a:ln>
            <a:noFill/>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69" name="Google Shape;369;p54"/>
          <p:cNvSpPr/>
          <p:nvPr/>
        </p:nvSpPr>
        <p:spPr>
          <a:xfrm>
            <a:off x="15865125" y="7351525"/>
            <a:ext cx="1776300" cy="1776000"/>
          </a:xfrm>
          <a:prstGeom prst="ellipse">
            <a:avLst/>
          </a:prstGeom>
          <a:solidFill>
            <a:srgbClr val="C1F400"/>
          </a:solidFill>
          <a:ln>
            <a:noFill/>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70" name="Google Shape;370;p54"/>
          <p:cNvSpPr txBox="1"/>
          <p:nvPr>
            <p:ph type="title"/>
          </p:nvPr>
        </p:nvSpPr>
        <p:spPr>
          <a:xfrm>
            <a:off x="1948425" y="2855725"/>
            <a:ext cx="6875100" cy="26505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2A44"/>
              </a:buClr>
              <a:buSzPts val="7200"/>
              <a:buFont typeface="Montserrat Black"/>
              <a:buNone/>
              <a:defRPr b="0" i="0" sz="7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371" name="Google Shape;371;p54"/>
          <p:cNvSpPr txBox="1"/>
          <p:nvPr>
            <p:ph idx="1" type="subTitle"/>
          </p:nvPr>
        </p:nvSpPr>
        <p:spPr>
          <a:xfrm>
            <a:off x="2026525" y="6668050"/>
            <a:ext cx="6080100" cy="24384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2A44"/>
              </a:buClr>
              <a:buSzPts val="3700"/>
              <a:buFont typeface="Montserrat"/>
              <a:buNone/>
              <a:defRPr b="0" i="0" sz="3700" u="none" cap="none" strike="noStrike">
                <a:solidFill>
                  <a:srgbClr val="002A44"/>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2" name="Google Shape;372;p54"/>
          <p:cNvSpPr txBox="1"/>
          <p:nvPr>
            <p:ph idx="2" type="title"/>
          </p:nvPr>
        </p:nvSpPr>
        <p:spPr>
          <a:xfrm>
            <a:off x="11325025" y="3160525"/>
            <a:ext cx="3922200" cy="7377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2A44"/>
              </a:buClr>
              <a:buSzPts val="3700"/>
              <a:buFont typeface="Montserrat Black"/>
              <a:buNone/>
              <a:defRPr b="0" i="0" sz="37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3" name="Google Shape;373;p54"/>
          <p:cNvSpPr txBox="1"/>
          <p:nvPr>
            <p:ph idx="3" type="subTitle"/>
          </p:nvPr>
        </p:nvSpPr>
        <p:spPr>
          <a:xfrm>
            <a:off x="11343900" y="5013025"/>
            <a:ext cx="3541500" cy="16431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374" name="Google Shape;374;p54"/>
          <p:cNvSpPr txBox="1"/>
          <p:nvPr>
            <p:ph idx="4" type="title"/>
          </p:nvPr>
        </p:nvSpPr>
        <p:spPr>
          <a:xfrm>
            <a:off x="11325025" y="7350463"/>
            <a:ext cx="3922200" cy="7377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2A44"/>
              </a:buClr>
              <a:buSzPts val="3700"/>
              <a:buFont typeface="Montserrat Black"/>
              <a:buNone/>
              <a:defRPr b="0" i="0" sz="37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5" name="Google Shape;375;p54"/>
          <p:cNvSpPr txBox="1"/>
          <p:nvPr>
            <p:ph idx="5" type="subTitle"/>
          </p:nvPr>
        </p:nvSpPr>
        <p:spPr>
          <a:xfrm>
            <a:off x="11343900" y="9202963"/>
            <a:ext cx="3541500" cy="16431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376" name="Google Shape;376;p54"/>
          <p:cNvSpPr txBox="1"/>
          <p:nvPr>
            <p:ph idx="6" type="title"/>
          </p:nvPr>
        </p:nvSpPr>
        <p:spPr>
          <a:xfrm>
            <a:off x="18068725" y="3160525"/>
            <a:ext cx="3922200" cy="7377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2A44"/>
              </a:buClr>
              <a:buSzPts val="3700"/>
              <a:buFont typeface="Montserrat Black"/>
              <a:buNone/>
              <a:defRPr b="0" i="0" sz="37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7" name="Google Shape;377;p54"/>
          <p:cNvSpPr txBox="1"/>
          <p:nvPr>
            <p:ph idx="7" type="subTitle"/>
          </p:nvPr>
        </p:nvSpPr>
        <p:spPr>
          <a:xfrm>
            <a:off x="18087600" y="5013025"/>
            <a:ext cx="3541500" cy="16431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378" name="Google Shape;378;p54"/>
          <p:cNvSpPr txBox="1"/>
          <p:nvPr>
            <p:ph idx="8" type="title"/>
          </p:nvPr>
        </p:nvSpPr>
        <p:spPr>
          <a:xfrm>
            <a:off x="18068725" y="7350463"/>
            <a:ext cx="3922200" cy="7377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2A44"/>
              </a:buClr>
              <a:buSzPts val="3700"/>
              <a:buFont typeface="Montserrat Black"/>
              <a:buNone/>
              <a:defRPr b="0" i="0" sz="37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9" name="Google Shape;379;p54"/>
          <p:cNvSpPr txBox="1"/>
          <p:nvPr>
            <p:ph idx="9" type="subTitle"/>
          </p:nvPr>
        </p:nvSpPr>
        <p:spPr>
          <a:xfrm>
            <a:off x="18087600" y="9202963"/>
            <a:ext cx="3541500" cy="16431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380" name="Google Shape;380;p54"/>
          <p:cNvSpPr/>
          <p:nvPr>
            <p:ph idx="13" type="pic"/>
          </p:nvPr>
        </p:nvSpPr>
        <p:spPr>
          <a:xfrm>
            <a:off x="9454223" y="3507775"/>
            <a:ext cx="1082100" cy="1081200"/>
          </a:xfrm>
          <a:prstGeom prst="ellipse">
            <a:avLst/>
          </a:prstGeom>
          <a:noFill/>
          <a:ln>
            <a:noFill/>
          </a:ln>
        </p:spPr>
      </p:sp>
      <p:sp>
        <p:nvSpPr>
          <p:cNvPr id="381" name="Google Shape;381;p54"/>
          <p:cNvSpPr/>
          <p:nvPr>
            <p:ph idx="14" type="pic"/>
          </p:nvPr>
        </p:nvSpPr>
        <p:spPr>
          <a:xfrm>
            <a:off x="9454223" y="7698775"/>
            <a:ext cx="1082100" cy="1081200"/>
          </a:xfrm>
          <a:prstGeom prst="ellipse">
            <a:avLst/>
          </a:prstGeom>
          <a:noFill/>
          <a:ln>
            <a:noFill/>
          </a:ln>
        </p:spPr>
      </p:sp>
      <p:sp>
        <p:nvSpPr>
          <p:cNvPr id="382" name="Google Shape;382;p54"/>
          <p:cNvSpPr/>
          <p:nvPr>
            <p:ph idx="15" type="pic"/>
          </p:nvPr>
        </p:nvSpPr>
        <p:spPr>
          <a:xfrm>
            <a:off x="16226948" y="3507775"/>
            <a:ext cx="1082100" cy="1081200"/>
          </a:xfrm>
          <a:prstGeom prst="ellipse">
            <a:avLst/>
          </a:prstGeom>
          <a:noFill/>
          <a:ln>
            <a:noFill/>
          </a:ln>
        </p:spPr>
      </p:sp>
      <p:sp>
        <p:nvSpPr>
          <p:cNvPr id="383" name="Google Shape;383;p54"/>
          <p:cNvSpPr/>
          <p:nvPr>
            <p:ph idx="16" type="pic"/>
          </p:nvPr>
        </p:nvSpPr>
        <p:spPr>
          <a:xfrm>
            <a:off x="16226948" y="7698775"/>
            <a:ext cx="1082100" cy="1081200"/>
          </a:xfrm>
          <a:prstGeom prst="ellipse">
            <a:avLst/>
          </a:prstGeom>
          <a:noFill/>
          <a:ln>
            <a:noFill/>
          </a:ln>
        </p:spPr>
      </p:sp>
      <p:sp>
        <p:nvSpPr>
          <p:cNvPr id="384" name="Google Shape;384;p54"/>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erical Stats - 6">
  <p:cSld name="BLANK_1_1">
    <p:bg>
      <p:bgPr>
        <a:solidFill>
          <a:srgbClr val="002A44"/>
        </a:solidFill>
      </p:bgPr>
    </p:bg>
    <p:spTree>
      <p:nvGrpSpPr>
        <p:cNvPr id="389" name="Shape 389"/>
        <p:cNvGrpSpPr/>
        <p:nvPr/>
      </p:nvGrpSpPr>
      <p:grpSpPr>
        <a:xfrm>
          <a:off x="0" y="0"/>
          <a:ext cx="0" cy="0"/>
          <a:chOff x="0" y="0"/>
          <a:chExt cx="0" cy="0"/>
        </a:xfrm>
      </p:grpSpPr>
      <p:sp>
        <p:nvSpPr>
          <p:cNvPr id="390" name="Google Shape;390;p30"/>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2">
              <a:alphaModFix/>
            </a:blip>
            <a:stretch>
              <a:fillRect b="0" l="0" r="0" t="0"/>
            </a:stretch>
          </a:blipFill>
          <a:ln>
            <a:noFill/>
          </a:ln>
        </p:spPr>
      </p:sp>
      <p:sp>
        <p:nvSpPr>
          <p:cNvPr id="391" name="Google Shape;391;p30"/>
          <p:cNvSpPr txBox="1"/>
          <p:nvPr>
            <p:ph type="title"/>
          </p:nvPr>
        </p:nvSpPr>
        <p:spPr>
          <a:xfrm>
            <a:off x="1939550" y="2872500"/>
            <a:ext cx="19375800" cy="146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392" name="Google Shape;392;p30"/>
          <p:cNvSpPr txBox="1"/>
          <p:nvPr>
            <p:ph idx="2" type="title"/>
          </p:nvPr>
        </p:nvSpPr>
        <p:spPr>
          <a:xfrm>
            <a:off x="2028450" y="4720350"/>
            <a:ext cx="6106800" cy="146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10800"/>
              <a:buFont typeface="Montserrat Black"/>
              <a:buNone/>
              <a:defRPr b="0" i="0" sz="108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9pPr>
          </a:lstStyle>
          <a:p/>
        </p:txBody>
      </p:sp>
      <p:sp>
        <p:nvSpPr>
          <p:cNvPr id="393" name="Google Shape;393;p30"/>
          <p:cNvSpPr txBox="1"/>
          <p:nvPr>
            <p:ph idx="3" type="title"/>
          </p:nvPr>
        </p:nvSpPr>
        <p:spPr>
          <a:xfrm>
            <a:off x="9505575" y="4720350"/>
            <a:ext cx="6106800" cy="146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10800"/>
              <a:buFont typeface="Montserrat Black"/>
              <a:buNone/>
              <a:defRPr b="0" i="0" sz="108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9pPr>
          </a:lstStyle>
          <a:p/>
        </p:txBody>
      </p:sp>
      <p:sp>
        <p:nvSpPr>
          <p:cNvPr id="394" name="Google Shape;394;p30"/>
          <p:cNvSpPr txBox="1"/>
          <p:nvPr>
            <p:ph idx="4" type="title"/>
          </p:nvPr>
        </p:nvSpPr>
        <p:spPr>
          <a:xfrm>
            <a:off x="16982700" y="4720350"/>
            <a:ext cx="6106800" cy="146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10800"/>
              <a:buFont typeface="Montserrat Black"/>
              <a:buNone/>
              <a:defRPr b="0" i="0" sz="108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9pPr>
          </a:lstStyle>
          <a:p/>
        </p:txBody>
      </p:sp>
      <p:sp>
        <p:nvSpPr>
          <p:cNvPr id="395" name="Google Shape;395;p30"/>
          <p:cNvSpPr txBox="1"/>
          <p:nvPr>
            <p:ph idx="5" type="title"/>
          </p:nvPr>
        </p:nvSpPr>
        <p:spPr>
          <a:xfrm>
            <a:off x="2085775" y="66524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396" name="Google Shape;396;p30"/>
          <p:cNvSpPr txBox="1"/>
          <p:nvPr>
            <p:ph idx="1" type="subTitle"/>
          </p:nvPr>
        </p:nvSpPr>
        <p:spPr>
          <a:xfrm>
            <a:off x="2104650" y="850490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2pPr>
            <a:lvl3pPr lvl="2"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3pPr>
            <a:lvl4pPr lvl="3"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4pPr>
            <a:lvl5pPr lvl="4"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5pPr>
            <a:lvl6pPr lvl="5"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6pPr>
            <a:lvl7pPr lvl="6"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7pPr>
            <a:lvl8pPr lvl="7"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8pPr>
            <a:lvl9pPr lvl="8"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9pPr>
          </a:lstStyle>
          <a:p/>
        </p:txBody>
      </p:sp>
      <p:sp>
        <p:nvSpPr>
          <p:cNvPr id="397" name="Google Shape;397;p30"/>
          <p:cNvSpPr txBox="1"/>
          <p:nvPr>
            <p:ph idx="6" type="title"/>
          </p:nvPr>
        </p:nvSpPr>
        <p:spPr>
          <a:xfrm>
            <a:off x="9590000" y="66524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398" name="Google Shape;398;p30"/>
          <p:cNvSpPr txBox="1"/>
          <p:nvPr>
            <p:ph idx="7" type="subTitle"/>
          </p:nvPr>
        </p:nvSpPr>
        <p:spPr>
          <a:xfrm>
            <a:off x="9685075" y="850490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2pPr>
            <a:lvl3pPr lvl="2"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3pPr>
            <a:lvl4pPr lvl="3"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4pPr>
            <a:lvl5pPr lvl="4"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5pPr>
            <a:lvl6pPr lvl="5"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6pPr>
            <a:lvl7pPr lvl="6"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7pPr>
            <a:lvl8pPr lvl="7"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8pPr>
            <a:lvl9pPr lvl="8"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9pPr>
          </a:lstStyle>
          <a:p/>
        </p:txBody>
      </p:sp>
      <p:sp>
        <p:nvSpPr>
          <p:cNvPr id="399" name="Google Shape;399;p30"/>
          <p:cNvSpPr txBox="1"/>
          <p:nvPr>
            <p:ph idx="8" type="title"/>
          </p:nvPr>
        </p:nvSpPr>
        <p:spPr>
          <a:xfrm>
            <a:off x="17018025" y="66524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400" name="Google Shape;400;p30"/>
          <p:cNvSpPr txBox="1"/>
          <p:nvPr>
            <p:ph idx="9" type="subTitle"/>
          </p:nvPr>
        </p:nvSpPr>
        <p:spPr>
          <a:xfrm>
            <a:off x="17036900" y="850490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2pPr>
            <a:lvl3pPr lvl="2"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3pPr>
            <a:lvl4pPr lvl="3"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4pPr>
            <a:lvl5pPr lvl="4"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5pPr>
            <a:lvl6pPr lvl="5"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6pPr>
            <a:lvl7pPr lvl="6"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7pPr>
            <a:lvl8pPr lvl="7"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8pPr>
            <a:lvl9pPr lvl="8"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9pPr>
          </a:lstStyle>
          <a:p/>
        </p:txBody>
      </p:sp>
      <p:pic>
        <p:nvPicPr>
          <p:cNvPr id="401" name="Google Shape;401;p30"/>
          <p:cNvPicPr preferRelativeResize="0"/>
          <p:nvPr/>
        </p:nvPicPr>
        <p:blipFill rotWithShape="1">
          <a:blip r:embed="rId3">
            <a:alphaModFix/>
          </a:blip>
          <a:srcRect b="0" l="0" r="0" t="83846"/>
          <a:stretch/>
        </p:blipFill>
        <p:spPr>
          <a:xfrm>
            <a:off x="-2992950" y="-451525"/>
            <a:ext cx="24377651" cy="1515099"/>
          </a:xfrm>
          <a:prstGeom prst="rect">
            <a:avLst/>
          </a:prstGeom>
          <a:noFill/>
          <a:ln>
            <a:noFill/>
          </a:ln>
        </p:spPr>
      </p:pic>
      <p:pic>
        <p:nvPicPr>
          <p:cNvPr id="402" name="Google Shape;402;p30"/>
          <p:cNvPicPr preferRelativeResize="0"/>
          <p:nvPr/>
        </p:nvPicPr>
        <p:blipFill rotWithShape="1">
          <a:blip r:embed="rId3">
            <a:alphaModFix/>
          </a:blip>
          <a:srcRect b="93557" l="0" r="0" t="0"/>
          <a:stretch/>
        </p:blipFill>
        <p:spPr>
          <a:xfrm>
            <a:off x="0" y="13111675"/>
            <a:ext cx="24377651" cy="6043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p:cSld name="Circle Picture Right">
    <p:spTree>
      <p:nvGrpSpPr>
        <p:cNvPr id="403" name="Shape 403"/>
        <p:cNvGrpSpPr/>
        <p:nvPr/>
      </p:nvGrpSpPr>
      <p:grpSpPr>
        <a:xfrm>
          <a:off x="0" y="0"/>
          <a:ext cx="0" cy="0"/>
          <a:chOff x="0" y="0"/>
          <a:chExt cx="0" cy="0"/>
        </a:xfrm>
      </p:grpSpPr>
      <p:pic>
        <p:nvPicPr>
          <p:cNvPr id="404" name="Google Shape;404;p33"/>
          <p:cNvPicPr preferRelativeResize="0"/>
          <p:nvPr/>
        </p:nvPicPr>
        <p:blipFill rotWithShape="1">
          <a:blip r:embed="rId2">
            <a:alphaModFix/>
          </a:blip>
          <a:srcRect b="0" l="0" r="0" t="0"/>
          <a:stretch/>
        </p:blipFill>
        <p:spPr>
          <a:xfrm>
            <a:off x="0" y="3493700"/>
            <a:ext cx="24377651" cy="9846876"/>
          </a:xfrm>
          <a:prstGeom prst="rect">
            <a:avLst/>
          </a:prstGeom>
          <a:noFill/>
          <a:ln>
            <a:noFill/>
          </a:ln>
        </p:spPr>
      </p:pic>
      <p:pic>
        <p:nvPicPr>
          <p:cNvPr id="405" name="Google Shape;405;p33"/>
          <p:cNvPicPr preferRelativeResize="0"/>
          <p:nvPr/>
        </p:nvPicPr>
        <p:blipFill rotWithShape="1">
          <a:blip r:embed="rId3">
            <a:alphaModFix/>
          </a:blip>
          <a:srcRect b="0" l="0" r="0" t="0"/>
          <a:stretch/>
        </p:blipFill>
        <p:spPr>
          <a:xfrm>
            <a:off x="-6810750" y="-6219350"/>
            <a:ext cx="24377651" cy="7288525"/>
          </a:xfrm>
          <a:prstGeom prst="rect">
            <a:avLst/>
          </a:prstGeom>
          <a:noFill/>
          <a:ln>
            <a:noFill/>
          </a:ln>
        </p:spPr>
      </p:pic>
      <p:sp>
        <p:nvSpPr>
          <p:cNvPr id="406" name="Google Shape;406;p33"/>
          <p:cNvSpPr/>
          <p:nvPr>
            <p:ph idx="2" type="pic"/>
          </p:nvPr>
        </p:nvSpPr>
        <p:spPr>
          <a:xfrm>
            <a:off x="1931225" y="1881475"/>
            <a:ext cx="8500500" cy="9419700"/>
          </a:xfrm>
          <a:prstGeom prst="rect">
            <a:avLst/>
          </a:prstGeom>
          <a:solidFill>
            <a:schemeClr val="lt2"/>
          </a:solidFill>
          <a:ln>
            <a:noFill/>
          </a:ln>
        </p:spPr>
      </p:sp>
      <p:sp>
        <p:nvSpPr>
          <p:cNvPr id="407" name="Google Shape;407;p33"/>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4">
              <a:alphaModFix/>
            </a:blip>
            <a:stretch>
              <a:fillRect b="0" l="0" r="0" t="0"/>
            </a:stretch>
          </a:blipFill>
          <a:ln>
            <a:noFill/>
          </a:ln>
        </p:spPr>
      </p:sp>
      <p:sp>
        <p:nvSpPr>
          <p:cNvPr id="408" name="Google Shape;408;p33"/>
          <p:cNvSpPr txBox="1"/>
          <p:nvPr>
            <p:ph type="title"/>
          </p:nvPr>
        </p:nvSpPr>
        <p:spPr>
          <a:xfrm>
            <a:off x="12324900" y="1630350"/>
            <a:ext cx="9067800" cy="313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7200"/>
              <a:buFont typeface="Montserrat Black"/>
              <a:buNone/>
              <a:defRPr b="0" i="0" sz="7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409" name="Google Shape;409;p33"/>
          <p:cNvSpPr txBox="1"/>
          <p:nvPr>
            <p:ph idx="1" type="subTitle"/>
          </p:nvPr>
        </p:nvSpPr>
        <p:spPr>
          <a:xfrm>
            <a:off x="12381925" y="5041700"/>
            <a:ext cx="9877800" cy="558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a:buNone/>
              <a:defRPr b="0" i="0" sz="3600" u="none" cap="none" strike="noStrike">
                <a:solidFill>
                  <a:srgbClr val="002A44"/>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ullet Points">
  <p:cSld name="Circle Picture Left">
    <p:bg>
      <p:bgPr>
        <a:solidFill>
          <a:srgbClr val="002A44"/>
        </a:solidFill>
      </p:bgPr>
    </p:bg>
    <p:spTree>
      <p:nvGrpSpPr>
        <p:cNvPr id="22" name="Shape 22"/>
        <p:cNvGrpSpPr/>
        <p:nvPr/>
      </p:nvGrpSpPr>
      <p:grpSpPr>
        <a:xfrm>
          <a:off x="0" y="0"/>
          <a:ext cx="0" cy="0"/>
          <a:chOff x="0" y="0"/>
          <a:chExt cx="0" cy="0"/>
        </a:xfrm>
      </p:grpSpPr>
      <p:pic>
        <p:nvPicPr>
          <p:cNvPr id="23" name="Google Shape;23;p27"/>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24" name="Google Shape;24;p27"/>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25" name="Google Shape;25;p27"/>
          <p:cNvSpPr txBox="1"/>
          <p:nvPr>
            <p:ph type="title"/>
          </p:nvPr>
        </p:nvSpPr>
        <p:spPr>
          <a:xfrm>
            <a:off x="1990350" y="2201850"/>
            <a:ext cx="19257600" cy="137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9pPr>
          </a:lstStyle>
          <a:p/>
        </p:txBody>
      </p:sp>
      <p:sp>
        <p:nvSpPr>
          <p:cNvPr id="26" name="Google Shape;26;p27"/>
          <p:cNvSpPr txBox="1"/>
          <p:nvPr>
            <p:ph idx="1" type="subTitle"/>
          </p:nvPr>
        </p:nvSpPr>
        <p:spPr>
          <a:xfrm>
            <a:off x="2050300" y="3798050"/>
            <a:ext cx="20078700" cy="168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a:buNone/>
              <a:defRPr b="0"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27" name="Google Shape;27;p27"/>
          <p:cNvSpPr/>
          <p:nvPr/>
        </p:nvSpPr>
        <p:spPr>
          <a:xfrm>
            <a:off x="2220797" y="606760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 name="Google Shape;28;p27"/>
          <p:cNvSpPr/>
          <p:nvPr/>
        </p:nvSpPr>
        <p:spPr>
          <a:xfrm>
            <a:off x="2220797" y="785595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 name="Google Shape;29;p27"/>
          <p:cNvSpPr/>
          <p:nvPr/>
        </p:nvSpPr>
        <p:spPr>
          <a:xfrm>
            <a:off x="2220797" y="976295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 name="Google Shape;30;p27"/>
          <p:cNvSpPr txBox="1"/>
          <p:nvPr>
            <p:ph idx="2" type="subTitle"/>
          </p:nvPr>
        </p:nvSpPr>
        <p:spPr>
          <a:xfrm>
            <a:off x="3097263" y="6067600"/>
            <a:ext cx="190596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31" name="Google Shape;31;p27"/>
          <p:cNvSpPr txBox="1"/>
          <p:nvPr>
            <p:ph idx="3" type="subTitle"/>
          </p:nvPr>
        </p:nvSpPr>
        <p:spPr>
          <a:xfrm>
            <a:off x="3097263" y="7855950"/>
            <a:ext cx="190596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32" name="Google Shape;32;p27"/>
          <p:cNvSpPr txBox="1"/>
          <p:nvPr>
            <p:ph idx="4" type="subTitle"/>
          </p:nvPr>
        </p:nvSpPr>
        <p:spPr>
          <a:xfrm>
            <a:off x="3097263" y="9762950"/>
            <a:ext cx="190596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pic>
        <p:nvPicPr>
          <p:cNvPr id="33" name="Google Shape;33;p27"/>
          <p:cNvPicPr preferRelativeResize="0"/>
          <p:nvPr/>
        </p:nvPicPr>
        <p:blipFill rotWithShape="1">
          <a:blip r:embed="rId2">
            <a:alphaModFix/>
          </a:blip>
          <a:srcRect b="0" l="0" r="0" t="83846"/>
          <a:stretch/>
        </p:blipFill>
        <p:spPr>
          <a:xfrm>
            <a:off x="-2992950" y="-451525"/>
            <a:ext cx="24377651" cy="15150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ransition Slide Top Image">
    <p:bg>
      <p:bgPr>
        <a:solidFill>
          <a:srgbClr val="002A44"/>
        </a:solidFill>
      </p:bgPr>
    </p:bg>
    <p:spTree>
      <p:nvGrpSpPr>
        <p:cNvPr id="410" name="Shape 410"/>
        <p:cNvGrpSpPr/>
        <p:nvPr/>
      </p:nvGrpSpPr>
      <p:grpSpPr>
        <a:xfrm>
          <a:off x="0" y="0"/>
          <a:ext cx="0" cy="0"/>
          <a:chOff x="0" y="0"/>
          <a:chExt cx="0" cy="0"/>
        </a:xfrm>
      </p:grpSpPr>
      <p:pic>
        <p:nvPicPr>
          <p:cNvPr id="411" name="Google Shape;411;p55"/>
          <p:cNvPicPr preferRelativeResize="0"/>
          <p:nvPr/>
        </p:nvPicPr>
        <p:blipFill rotWithShape="1">
          <a:blip r:embed="rId2">
            <a:alphaModFix amt="70000"/>
          </a:blip>
          <a:srcRect b="0" l="3728" r="3737" t="0"/>
          <a:stretch/>
        </p:blipFill>
        <p:spPr>
          <a:xfrm flipH="1">
            <a:off x="4706651" y="-76200"/>
            <a:ext cx="19670999" cy="13831574"/>
          </a:xfrm>
          <a:prstGeom prst="rect">
            <a:avLst/>
          </a:prstGeom>
          <a:noFill/>
          <a:ln>
            <a:noFill/>
          </a:ln>
        </p:spPr>
      </p:pic>
      <p:pic>
        <p:nvPicPr>
          <p:cNvPr id="412" name="Google Shape;412;p55"/>
          <p:cNvPicPr preferRelativeResize="0"/>
          <p:nvPr/>
        </p:nvPicPr>
        <p:blipFill rotWithShape="1">
          <a:blip r:embed="rId3">
            <a:alphaModFix/>
          </a:blip>
          <a:srcRect b="0" l="32279" r="0" t="0"/>
          <a:stretch/>
        </p:blipFill>
        <p:spPr>
          <a:xfrm>
            <a:off x="-133950" y="-115600"/>
            <a:ext cx="12496799" cy="13831574"/>
          </a:xfrm>
          <a:prstGeom prst="rect">
            <a:avLst/>
          </a:prstGeom>
          <a:noFill/>
          <a:ln>
            <a:noFill/>
          </a:ln>
        </p:spPr>
      </p:pic>
      <p:sp>
        <p:nvSpPr>
          <p:cNvPr id="413" name="Google Shape;413;p55"/>
          <p:cNvSpPr/>
          <p:nvPr/>
        </p:nvSpPr>
        <p:spPr>
          <a:xfrm>
            <a:off x="20438151" y="711675"/>
            <a:ext cx="3072638" cy="1745259"/>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4">
              <a:alphaModFix/>
            </a:blip>
            <a:stretch>
              <a:fillRect b="0" l="0" r="0" t="0"/>
            </a:stretch>
          </a:blipFill>
          <a:ln>
            <a:noFill/>
          </a:ln>
        </p:spPr>
      </p:sp>
      <p:sp>
        <p:nvSpPr>
          <p:cNvPr id="414" name="Google Shape;414;p55"/>
          <p:cNvSpPr/>
          <p:nvPr/>
        </p:nvSpPr>
        <p:spPr>
          <a:xfrm>
            <a:off x="3500875" y="3641125"/>
            <a:ext cx="16836900" cy="6518700"/>
          </a:xfrm>
          <a:prstGeom prst="rect">
            <a:avLst/>
          </a:prstGeom>
          <a:noFill/>
          <a:ln cap="flat" cmpd="sng" w="2286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5"/>
          <p:cNvSpPr txBox="1"/>
          <p:nvPr>
            <p:ph type="title"/>
          </p:nvPr>
        </p:nvSpPr>
        <p:spPr>
          <a:xfrm>
            <a:off x="4186075" y="4325450"/>
            <a:ext cx="15421500" cy="5238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6" name="Google Shape;416;p55"/>
          <p:cNvSpPr txBox="1"/>
          <p:nvPr>
            <p:ph idx="1" type="subTitle"/>
          </p:nvPr>
        </p:nvSpPr>
        <p:spPr>
          <a:xfrm>
            <a:off x="11228875" y="11185150"/>
            <a:ext cx="116160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chemeClr val="lt1"/>
              </a:buClr>
              <a:buSzPts val="4900"/>
              <a:buFont typeface="Montserrat Medium"/>
              <a:buNone/>
              <a:defRPr b="0" i="0" sz="4900" u="none" cap="none" strike="noStrike">
                <a:solidFill>
                  <a:schemeClr val="lt1"/>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7" name="Google Shape;417;p55"/>
          <p:cNvSpPr txBox="1"/>
          <p:nvPr>
            <p:ph idx="2" type="subTitle"/>
          </p:nvPr>
        </p:nvSpPr>
        <p:spPr>
          <a:xfrm>
            <a:off x="1537575" y="11320500"/>
            <a:ext cx="116160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Photo Display 1">
    <p:bg>
      <p:bgPr>
        <a:solidFill>
          <a:srgbClr val="002A44"/>
        </a:solidFill>
      </p:bgPr>
    </p:bg>
    <p:spTree>
      <p:nvGrpSpPr>
        <p:cNvPr id="418" name="Shape 418"/>
        <p:cNvGrpSpPr/>
        <p:nvPr/>
      </p:nvGrpSpPr>
      <p:grpSpPr>
        <a:xfrm>
          <a:off x="0" y="0"/>
          <a:ext cx="0" cy="0"/>
          <a:chOff x="0" y="0"/>
          <a:chExt cx="0" cy="0"/>
        </a:xfrm>
      </p:grpSpPr>
      <p:pic>
        <p:nvPicPr>
          <p:cNvPr id="419" name="Google Shape;419;p56"/>
          <p:cNvPicPr preferRelativeResize="0"/>
          <p:nvPr/>
        </p:nvPicPr>
        <p:blipFill rotWithShape="1">
          <a:blip r:embed="rId2">
            <a:alphaModFix amt="60000"/>
          </a:blip>
          <a:srcRect b="0" l="288" r="286" t="0"/>
          <a:stretch/>
        </p:blipFill>
        <p:spPr>
          <a:xfrm>
            <a:off x="2" y="-115575"/>
            <a:ext cx="19639024" cy="13831574"/>
          </a:xfrm>
          <a:prstGeom prst="rect">
            <a:avLst/>
          </a:prstGeom>
          <a:noFill/>
          <a:ln>
            <a:noFill/>
          </a:ln>
        </p:spPr>
      </p:pic>
      <p:pic>
        <p:nvPicPr>
          <p:cNvPr id="420" name="Google Shape;420;p56"/>
          <p:cNvPicPr preferRelativeResize="0"/>
          <p:nvPr/>
        </p:nvPicPr>
        <p:blipFill rotWithShape="1">
          <a:blip r:embed="rId3">
            <a:alphaModFix/>
          </a:blip>
          <a:srcRect b="0" l="19100" r="0" t="0"/>
          <a:stretch/>
        </p:blipFill>
        <p:spPr>
          <a:xfrm rot="10800000">
            <a:off x="9582577" y="-115599"/>
            <a:ext cx="14929423" cy="13831574"/>
          </a:xfrm>
          <a:prstGeom prst="rect">
            <a:avLst/>
          </a:prstGeom>
          <a:noFill/>
          <a:ln>
            <a:noFill/>
          </a:ln>
        </p:spPr>
      </p:pic>
      <p:sp>
        <p:nvSpPr>
          <p:cNvPr id="421" name="Google Shape;421;p56"/>
          <p:cNvSpPr/>
          <p:nvPr/>
        </p:nvSpPr>
        <p:spPr>
          <a:xfrm>
            <a:off x="2298275" y="5300700"/>
            <a:ext cx="19781100" cy="3114600"/>
          </a:xfrm>
          <a:prstGeom prst="rect">
            <a:avLst/>
          </a:prstGeom>
          <a:noFill/>
          <a:ln cap="flat" cmpd="sng" w="2286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6"/>
          <p:cNvSpPr/>
          <p:nvPr/>
        </p:nvSpPr>
        <p:spPr>
          <a:xfrm>
            <a:off x="20438151" y="711675"/>
            <a:ext cx="3072638" cy="1745259"/>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4">
              <a:alphaModFix/>
            </a:blip>
            <a:stretch>
              <a:fillRect b="0" l="0" r="0" t="0"/>
            </a:stretch>
          </a:blipFill>
          <a:ln>
            <a:noFill/>
          </a:ln>
        </p:spPr>
      </p:sp>
      <p:sp>
        <p:nvSpPr>
          <p:cNvPr id="423" name="Google Shape;423;p56"/>
          <p:cNvSpPr txBox="1"/>
          <p:nvPr>
            <p:ph idx="1" type="subTitle"/>
          </p:nvPr>
        </p:nvSpPr>
        <p:spPr>
          <a:xfrm>
            <a:off x="17392050" y="11168100"/>
            <a:ext cx="58629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424" name="Google Shape;424;p56"/>
          <p:cNvSpPr txBox="1"/>
          <p:nvPr>
            <p:ph type="title"/>
          </p:nvPr>
        </p:nvSpPr>
        <p:spPr>
          <a:xfrm>
            <a:off x="3097600" y="5946250"/>
            <a:ext cx="18645300" cy="1844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25" name="Google Shape;425;p56"/>
          <p:cNvGrpSpPr/>
          <p:nvPr/>
        </p:nvGrpSpPr>
        <p:grpSpPr>
          <a:xfrm>
            <a:off x="1247199" y="11097075"/>
            <a:ext cx="15482101" cy="1372200"/>
            <a:chOff x="1151949" y="11097075"/>
            <a:chExt cx="15482101" cy="1372200"/>
          </a:xfrm>
        </p:grpSpPr>
        <p:sp>
          <p:nvSpPr>
            <p:cNvPr id="426" name="Google Shape;426;p56"/>
            <p:cNvSpPr/>
            <p:nvPr/>
          </p:nvSpPr>
          <p:spPr>
            <a:xfrm>
              <a:off x="1151949" y="11097075"/>
              <a:ext cx="15053400" cy="1372200"/>
            </a:xfrm>
            <a:prstGeom prst="rect">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6"/>
            <p:cNvSpPr/>
            <p:nvPr/>
          </p:nvSpPr>
          <p:spPr>
            <a:xfrm>
              <a:off x="16205350" y="11097075"/>
              <a:ext cx="428700" cy="1372200"/>
            </a:xfrm>
            <a:prstGeom prst="rtTriangl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56"/>
          <p:cNvSpPr txBox="1"/>
          <p:nvPr>
            <p:ph idx="2" type="subTitle"/>
          </p:nvPr>
        </p:nvSpPr>
        <p:spPr>
          <a:xfrm>
            <a:off x="1536275" y="11185150"/>
            <a:ext cx="144510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2A44"/>
              </a:buClr>
              <a:buSzPts val="4200"/>
              <a:buFont typeface="Montserrat"/>
              <a:buNone/>
              <a:defRPr b="1" i="0" sz="4200" u="none" cap="none" strike="noStrike">
                <a:solidFill>
                  <a:srgbClr val="002A44"/>
                </a:solidFill>
                <a:latin typeface="Montserrat"/>
                <a:ea typeface="Montserrat"/>
                <a:cs typeface="Montserrat"/>
                <a:sym typeface="Montserrat"/>
              </a:defRPr>
            </a:lvl1pPr>
            <a:lvl2pPr lvl="1"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Blank Slide">
    <p:bg>
      <p:bgPr>
        <a:solidFill>
          <a:srgbClr val="C1F400"/>
        </a:solidFill>
      </p:bgPr>
    </p:bg>
    <p:spTree>
      <p:nvGrpSpPr>
        <p:cNvPr id="429" name="Shape 429"/>
        <p:cNvGrpSpPr/>
        <p:nvPr/>
      </p:nvGrpSpPr>
      <p:grpSpPr>
        <a:xfrm>
          <a:off x="0" y="0"/>
          <a:ext cx="0" cy="0"/>
          <a:chOff x="0" y="0"/>
          <a:chExt cx="0" cy="0"/>
        </a:xfrm>
      </p:grpSpPr>
      <p:pic>
        <p:nvPicPr>
          <p:cNvPr id="430" name="Google Shape;430;p57"/>
          <p:cNvPicPr preferRelativeResize="0"/>
          <p:nvPr/>
        </p:nvPicPr>
        <p:blipFill rotWithShape="1">
          <a:blip r:embed="rId2">
            <a:alphaModFix/>
          </a:blip>
          <a:srcRect b="18056" l="0" r="0" t="18049"/>
          <a:stretch/>
        </p:blipFill>
        <p:spPr>
          <a:xfrm flipH="1">
            <a:off x="0" y="-699009"/>
            <a:ext cx="24377650" cy="5724335"/>
          </a:xfrm>
          <a:prstGeom prst="rect">
            <a:avLst/>
          </a:prstGeom>
          <a:solidFill>
            <a:schemeClr val="lt2"/>
          </a:solidFill>
          <a:ln>
            <a:noFill/>
          </a:ln>
        </p:spPr>
      </p:pic>
      <p:pic>
        <p:nvPicPr>
          <p:cNvPr id="431" name="Google Shape;431;p57"/>
          <p:cNvPicPr preferRelativeResize="0"/>
          <p:nvPr/>
        </p:nvPicPr>
        <p:blipFill rotWithShape="1">
          <a:blip r:embed="rId3">
            <a:alphaModFix/>
          </a:blip>
          <a:srcRect b="0" l="0" r="0" t="0"/>
          <a:stretch/>
        </p:blipFill>
        <p:spPr>
          <a:xfrm>
            <a:off x="0" y="3103025"/>
            <a:ext cx="24377651" cy="9337150"/>
          </a:xfrm>
          <a:prstGeom prst="rect">
            <a:avLst/>
          </a:prstGeom>
          <a:noFill/>
          <a:ln>
            <a:noFill/>
          </a:ln>
        </p:spPr>
      </p:pic>
      <p:sp>
        <p:nvSpPr>
          <p:cNvPr id="432" name="Google Shape;432;p57"/>
          <p:cNvSpPr/>
          <p:nvPr/>
        </p:nvSpPr>
        <p:spPr>
          <a:xfrm>
            <a:off x="19956001" y="4397425"/>
            <a:ext cx="3072638" cy="1745259"/>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4">
              <a:alphaModFix/>
            </a:blip>
            <a:stretch>
              <a:fillRect b="0" l="0" r="0" t="0"/>
            </a:stretch>
          </a:blipFill>
          <a:ln>
            <a:noFill/>
          </a:ln>
        </p:spPr>
      </p:sp>
      <p:sp>
        <p:nvSpPr>
          <p:cNvPr id="433" name="Google Shape;433;p57"/>
          <p:cNvSpPr txBox="1"/>
          <p:nvPr>
            <p:ph type="title"/>
          </p:nvPr>
        </p:nvSpPr>
        <p:spPr>
          <a:xfrm>
            <a:off x="1970575" y="5125550"/>
            <a:ext cx="15421500" cy="3544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4" name="Google Shape;434;p57"/>
          <p:cNvSpPr txBox="1"/>
          <p:nvPr>
            <p:ph idx="1" type="subTitle"/>
          </p:nvPr>
        </p:nvSpPr>
        <p:spPr>
          <a:xfrm>
            <a:off x="1970575" y="8803900"/>
            <a:ext cx="207318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C1F400"/>
              </a:buClr>
              <a:buSzPts val="4900"/>
              <a:buFont typeface="Montserrat Medium"/>
              <a:buNone/>
              <a:defRPr b="0" i="0" sz="4900" u="none" cap="none" strike="noStrike">
                <a:solidFill>
                  <a:srgbClr val="C1F4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9pPr>
          </a:lstStyle>
          <a:p/>
        </p:txBody>
      </p:sp>
      <p:sp>
        <p:nvSpPr>
          <p:cNvPr id="435" name="Google Shape;435;p57"/>
          <p:cNvSpPr txBox="1"/>
          <p:nvPr>
            <p:ph idx="2" type="subTitle"/>
          </p:nvPr>
        </p:nvSpPr>
        <p:spPr>
          <a:xfrm>
            <a:off x="17392050" y="11739600"/>
            <a:ext cx="58629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2A44"/>
              </a:buClr>
              <a:buSzPts val="2400"/>
              <a:buFont typeface="Montserrat SemiBold"/>
              <a:buNone/>
              <a:defRPr b="0" i="0" sz="2400" u="none" cap="none" strike="noStrike">
                <a:solidFill>
                  <a:srgbClr val="002A44"/>
                </a:solidFill>
                <a:latin typeface="Montserrat SemiBold"/>
                <a:ea typeface="Montserrat SemiBold"/>
                <a:cs typeface="Montserrat SemiBold"/>
                <a:sym typeface="Montserrat SemiBold"/>
              </a:defRPr>
            </a:lvl1pPr>
            <a:lvl2pPr lvl="1"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2pPr>
            <a:lvl3pPr lvl="2"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3pPr>
            <a:lvl4pPr lvl="3"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4pPr>
            <a:lvl5pPr lvl="4"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5pPr>
            <a:lvl6pPr lvl="5"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6pPr>
            <a:lvl7pPr lvl="6"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7pPr>
            <a:lvl8pPr lvl="7"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8pPr>
            <a:lvl9pPr lvl="8"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1">
  <p:cSld name="Blank Slide_2">
    <p:bg>
      <p:bgPr>
        <a:solidFill>
          <a:srgbClr val="C1F400"/>
        </a:solidFill>
      </p:bgPr>
    </p:bg>
    <p:spTree>
      <p:nvGrpSpPr>
        <p:cNvPr id="436" name="Shape 436"/>
        <p:cNvGrpSpPr/>
        <p:nvPr/>
      </p:nvGrpSpPr>
      <p:grpSpPr>
        <a:xfrm>
          <a:off x="0" y="0"/>
          <a:ext cx="0" cy="0"/>
          <a:chOff x="0" y="0"/>
          <a:chExt cx="0" cy="0"/>
        </a:xfrm>
      </p:grpSpPr>
      <p:pic>
        <p:nvPicPr>
          <p:cNvPr id="437" name="Google Shape;437;p58"/>
          <p:cNvPicPr preferRelativeResize="0"/>
          <p:nvPr/>
        </p:nvPicPr>
        <p:blipFill rotWithShape="1">
          <a:blip r:embed="rId2">
            <a:alphaModFix/>
          </a:blip>
          <a:srcRect b="0" l="0" r="0" t="0"/>
          <a:stretch/>
        </p:blipFill>
        <p:spPr>
          <a:xfrm>
            <a:off x="0" y="1202800"/>
            <a:ext cx="24377651" cy="11237374"/>
          </a:xfrm>
          <a:prstGeom prst="rect">
            <a:avLst/>
          </a:prstGeom>
          <a:noFill/>
          <a:ln>
            <a:noFill/>
          </a:ln>
        </p:spPr>
      </p:pic>
      <p:sp>
        <p:nvSpPr>
          <p:cNvPr id="438" name="Google Shape;438;p58"/>
          <p:cNvSpPr txBox="1"/>
          <p:nvPr>
            <p:ph type="title"/>
          </p:nvPr>
        </p:nvSpPr>
        <p:spPr>
          <a:xfrm>
            <a:off x="2090575" y="3944450"/>
            <a:ext cx="15421500" cy="3544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9" name="Google Shape;439;p58"/>
          <p:cNvSpPr txBox="1"/>
          <p:nvPr>
            <p:ph idx="1" type="subTitle"/>
          </p:nvPr>
        </p:nvSpPr>
        <p:spPr>
          <a:xfrm>
            <a:off x="1970575" y="7622800"/>
            <a:ext cx="203985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C1F400"/>
              </a:buClr>
              <a:buSzPts val="4900"/>
              <a:buFont typeface="Montserrat Medium"/>
              <a:buNone/>
              <a:defRPr b="0" i="0" sz="4900" u="none" cap="none" strike="noStrike">
                <a:solidFill>
                  <a:srgbClr val="C1F4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9pPr>
          </a:lstStyle>
          <a:p/>
        </p:txBody>
      </p:sp>
      <p:sp>
        <p:nvSpPr>
          <p:cNvPr id="440" name="Google Shape;440;p58"/>
          <p:cNvSpPr txBox="1"/>
          <p:nvPr>
            <p:ph idx="2" type="subTitle"/>
          </p:nvPr>
        </p:nvSpPr>
        <p:spPr>
          <a:xfrm>
            <a:off x="17392050" y="11739600"/>
            <a:ext cx="58629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2A44"/>
              </a:buClr>
              <a:buSzPts val="2400"/>
              <a:buFont typeface="Montserrat SemiBold"/>
              <a:buNone/>
              <a:defRPr b="0" i="0" sz="2400" u="none" cap="none" strike="noStrike">
                <a:solidFill>
                  <a:srgbClr val="002A44"/>
                </a:solidFill>
                <a:latin typeface="Montserrat SemiBold"/>
                <a:ea typeface="Montserrat SemiBold"/>
                <a:cs typeface="Montserrat SemiBold"/>
                <a:sym typeface="Montserrat SemiBold"/>
              </a:defRPr>
            </a:lvl1pPr>
            <a:lvl2pPr lvl="1"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2pPr>
            <a:lvl3pPr lvl="2"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3pPr>
            <a:lvl4pPr lvl="3"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4pPr>
            <a:lvl5pPr lvl="4"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5pPr>
            <a:lvl6pPr lvl="5"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6pPr>
            <a:lvl7pPr lvl="6"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7pPr>
            <a:lvl8pPr lvl="7"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8pPr>
            <a:lvl9pPr lvl="8"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s">
  <p:cSld name="Horizontal Image Timeline">
    <p:bg>
      <p:bgPr>
        <a:solidFill>
          <a:srgbClr val="C1F400"/>
        </a:solidFill>
      </p:bgPr>
    </p:bg>
    <p:spTree>
      <p:nvGrpSpPr>
        <p:cNvPr id="441" name="Shape 441"/>
        <p:cNvGrpSpPr/>
        <p:nvPr/>
      </p:nvGrpSpPr>
      <p:grpSpPr>
        <a:xfrm>
          <a:off x="0" y="0"/>
          <a:ext cx="0" cy="0"/>
          <a:chOff x="0" y="0"/>
          <a:chExt cx="0" cy="0"/>
        </a:xfrm>
      </p:grpSpPr>
      <p:sp>
        <p:nvSpPr>
          <p:cNvPr id="442" name="Google Shape;442;p59"/>
          <p:cNvSpPr/>
          <p:nvPr/>
        </p:nvSpPr>
        <p:spPr>
          <a:xfrm>
            <a:off x="2126500" y="5300700"/>
            <a:ext cx="9028200" cy="2407800"/>
          </a:xfrm>
          <a:prstGeom prst="rect">
            <a:avLst/>
          </a:prstGeom>
          <a:noFill/>
          <a:ln cap="flat" cmpd="sng" w="152400">
            <a:solidFill>
              <a:srgbClr val="002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p59"/>
          <p:cNvPicPr preferRelativeResize="0"/>
          <p:nvPr/>
        </p:nvPicPr>
        <p:blipFill rotWithShape="1">
          <a:blip r:embed="rId2">
            <a:alphaModFix/>
          </a:blip>
          <a:srcRect b="0" l="0" r="0" t="65807"/>
          <a:stretch/>
        </p:blipFill>
        <p:spPr>
          <a:xfrm>
            <a:off x="0" y="0"/>
            <a:ext cx="24377651" cy="1994075"/>
          </a:xfrm>
          <a:prstGeom prst="rect">
            <a:avLst/>
          </a:prstGeom>
          <a:noFill/>
          <a:ln>
            <a:noFill/>
          </a:ln>
        </p:spPr>
      </p:pic>
      <p:pic>
        <p:nvPicPr>
          <p:cNvPr id="444" name="Google Shape;444;p59"/>
          <p:cNvPicPr preferRelativeResize="0"/>
          <p:nvPr/>
        </p:nvPicPr>
        <p:blipFill rotWithShape="1">
          <a:blip r:embed="rId2">
            <a:alphaModFix/>
          </a:blip>
          <a:srcRect b="84665" l="0" r="0" t="0"/>
          <a:stretch/>
        </p:blipFill>
        <p:spPr>
          <a:xfrm>
            <a:off x="0" y="12089300"/>
            <a:ext cx="24377651" cy="1626700"/>
          </a:xfrm>
          <a:prstGeom prst="rect">
            <a:avLst/>
          </a:prstGeom>
          <a:noFill/>
          <a:ln>
            <a:noFill/>
          </a:ln>
        </p:spPr>
      </p:pic>
      <p:sp>
        <p:nvSpPr>
          <p:cNvPr id="445" name="Google Shape;445;p59"/>
          <p:cNvSpPr txBox="1"/>
          <p:nvPr/>
        </p:nvSpPr>
        <p:spPr>
          <a:xfrm>
            <a:off x="13255625" y="2624475"/>
            <a:ext cx="9450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400"/>
              <a:buFont typeface="Arial"/>
              <a:buNone/>
            </a:pPr>
            <a:r>
              <a:rPr b="0" i="0" lang="en-US" sz="6400" u="none" cap="none" strike="noStrike">
                <a:solidFill>
                  <a:srgbClr val="002A44"/>
                </a:solidFill>
                <a:latin typeface="Montserrat Black"/>
                <a:ea typeface="Montserrat Black"/>
                <a:cs typeface="Montserrat Black"/>
                <a:sym typeface="Montserrat Black"/>
              </a:rPr>
              <a:t>1</a:t>
            </a:r>
            <a:endParaRPr b="0" i="0" sz="6400" u="none" cap="none" strike="noStrike">
              <a:solidFill>
                <a:srgbClr val="002A44"/>
              </a:solidFill>
              <a:latin typeface="Montserrat Black"/>
              <a:ea typeface="Montserrat Black"/>
              <a:cs typeface="Montserrat Black"/>
              <a:sym typeface="Montserrat Black"/>
            </a:endParaRPr>
          </a:p>
        </p:txBody>
      </p:sp>
      <p:sp>
        <p:nvSpPr>
          <p:cNvPr id="446" name="Google Shape;446;p59"/>
          <p:cNvSpPr txBox="1"/>
          <p:nvPr/>
        </p:nvSpPr>
        <p:spPr>
          <a:xfrm>
            <a:off x="13255625" y="4118250"/>
            <a:ext cx="9450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400"/>
              <a:buFont typeface="Arial"/>
              <a:buNone/>
            </a:pPr>
            <a:r>
              <a:rPr b="0" i="0" lang="en-US" sz="6400" u="none" cap="none" strike="noStrike">
                <a:solidFill>
                  <a:srgbClr val="002A44"/>
                </a:solidFill>
                <a:latin typeface="Montserrat Black"/>
                <a:ea typeface="Montserrat Black"/>
                <a:cs typeface="Montserrat Black"/>
                <a:sym typeface="Montserrat Black"/>
              </a:rPr>
              <a:t>2</a:t>
            </a:r>
            <a:endParaRPr b="0" i="0" sz="6400" u="none" cap="none" strike="noStrike">
              <a:solidFill>
                <a:srgbClr val="002A44"/>
              </a:solidFill>
              <a:latin typeface="Montserrat Black"/>
              <a:ea typeface="Montserrat Black"/>
              <a:cs typeface="Montserrat Black"/>
              <a:sym typeface="Montserrat Black"/>
            </a:endParaRPr>
          </a:p>
        </p:txBody>
      </p:sp>
      <p:sp>
        <p:nvSpPr>
          <p:cNvPr id="447" name="Google Shape;447;p59"/>
          <p:cNvSpPr txBox="1"/>
          <p:nvPr/>
        </p:nvSpPr>
        <p:spPr>
          <a:xfrm>
            <a:off x="13255625" y="5612028"/>
            <a:ext cx="9450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400"/>
              <a:buFont typeface="Arial"/>
              <a:buNone/>
            </a:pPr>
            <a:r>
              <a:rPr b="0" i="0" lang="en-US" sz="6400" u="none" cap="none" strike="noStrike">
                <a:solidFill>
                  <a:srgbClr val="002A44"/>
                </a:solidFill>
                <a:latin typeface="Montserrat Black"/>
                <a:ea typeface="Montserrat Black"/>
                <a:cs typeface="Montserrat Black"/>
                <a:sym typeface="Montserrat Black"/>
              </a:rPr>
              <a:t>3</a:t>
            </a:r>
            <a:endParaRPr b="0" i="0" sz="6400" u="none" cap="none" strike="noStrike">
              <a:solidFill>
                <a:srgbClr val="002A44"/>
              </a:solidFill>
              <a:latin typeface="Montserrat Black"/>
              <a:ea typeface="Montserrat Black"/>
              <a:cs typeface="Montserrat Black"/>
              <a:sym typeface="Montserrat Black"/>
            </a:endParaRPr>
          </a:p>
        </p:txBody>
      </p:sp>
      <p:sp>
        <p:nvSpPr>
          <p:cNvPr id="448" name="Google Shape;448;p59"/>
          <p:cNvSpPr txBox="1"/>
          <p:nvPr/>
        </p:nvSpPr>
        <p:spPr>
          <a:xfrm>
            <a:off x="13255625" y="7089530"/>
            <a:ext cx="9450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400"/>
              <a:buFont typeface="Arial"/>
              <a:buNone/>
            </a:pPr>
            <a:r>
              <a:rPr b="0" i="0" lang="en-US" sz="6400" u="none" cap="none" strike="noStrike">
                <a:solidFill>
                  <a:srgbClr val="002A44"/>
                </a:solidFill>
                <a:latin typeface="Montserrat Black"/>
                <a:ea typeface="Montserrat Black"/>
                <a:cs typeface="Montserrat Black"/>
                <a:sym typeface="Montserrat Black"/>
              </a:rPr>
              <a:t>4</a:t>
            </a:r>
            <a:endParaRPr b="0" i="0" sz="6400" u="none" cap="none" strike="noStrike">
              <a:solidFill>
                <a:srgbClr val="002A44"/>
              </a:solidFill>
              <a:latin typeface="Montserrat Black"/>
              <a:ea typeface="Montserrat Black"/>
              <a:cs typeface="Montserrat Black"/>
              <a:sym typeface="Montserrat Black"/>
            </a:endParaRPr>
          </a:p>
        </p:txBody>
      </p:sp>
      <p:sp>
        <p:nvSpPr>
          <p:cNvPr id="449" name="Google Shape;449;p59"/>
          <p:cNvSpPr txBox="1"/>
          <p:nvPr/>
        </p:nvSpPr>
        <p:spPr>
          <a:xfrm>
            <a:off x="13255625" y="8506895"/>
            <a:ext cx="9450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400"/>
              <a:buFont typeface="Arial"/>
              <a:buNone/>
            </a:pPr>
            <a:r>
              <a:rPr b="0" i="0" lang="en-US" sz="6400" u="none" cap="none" strike="noStrike">
                <a:solidFill>
                  <a:srgbClr val="002A44"/>
                </a:solidFill>
                <a:latin typeface="Montserrat Black"/>
                <a:ea typeface="Montserrat Black"/>
                <a:cs typeface="Montserrat Black"/>
                <a:sym typeface="Montserrat Black"/>
              </a:rPr>
              <a:t>5</a:t>
            </a:r>
            <a:endParaRPr b="0" i="0" sz="6400" u="none" cap="none" strike="noStrike">
              <a:solidFill>
                <a:srgbClr val="002A44"/>
              </a:solidFill>
              <a:latin typeface="Montserrat Black"/>
              <a:ea typeface="Montserrat Black"/>
              <a:cs typeface="Montserrat Black"/>
              <a:sym typeface="Montserrat Black"/>
            </a:endParaRPr>
          </a:p>
        </p:txBody>
      </p:sp>
      <p:sp>
        <p:nvSpPr>
          <p:cNvPr id="450" name="Google Shape;450;p59"/>
          <p:cNvSpPr txBox="1"/>
          <p:nvPr/>
        </p:nvSpPr>
        <p:spPr>
          <a:xfrm>
            <a:off x="13255625" y="9984398"/>
            <a:ext cx="9450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400"/>
              <a:buFont typeface="Arial"/>
              <a:buNone/>
            </a:pPr>
            <a:r>
              <a:rPr b="0" i="0" lang="en-US" sz="6400" u="none" cap="none" strike="noStrike">
                <a:solidFill>
                  <a:srgbClr val="002A44"/>
                </a:solidFill>
                <a:latin typeface="Montserrat Black"/>
                <a:ea typeface="Montserrat Black"/>
                <a:cs typeface="Montserrat Black"/>
                <a:sym typeface="Montserrat Black"/>
              </a:rPr>
              <a:t>6</a:t>
            </a:r>
            <a:endParaRPr b="0" i="0" sz="6400" u="none" cap="none" strike="noStrike">
              <a:solidFill>
                <a:srgbClr val="002A44"/>
              </a:solidFill>
              <a:latin typeface="Montserrat Black"/>
              <a:ea typeface="Montserrat Black"/>
              <a:cs typeface="Montserrat Black"/>
              <a:sym typeface="Montserrat Black"/>
            </a:endParaRPr>
          </a:p>
        </p:txBody>
      </p:sp>
      <p:sp>
        <p:nvSpPr>
          <p:cNvPr id="451" name="Google Shape;451;p59"/>
          <p:cNvSpPr txBox="1"/>
          <p:nvPr>
            <p:ph type="title"/>
          </p:nvPr>
        </p:nvSpPr>
        <p:spPr>
          <a:xfrm>
            <a:off x="2388475" y="5764425"/>
            <a:ext cx="8382000" cy="3544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452" name="Google Shape;452;p59">
            <a:hlinkClick action="ppaction://hlinksldjump" r:id="rId3"/>
          </p:cNvPr>
          <p:cNvSpPr txBox="1"/>
          <p:nvPr>
            <p:ph idx="1" type="subTitle"/>
          </p:nvPr>
        </p:nvSpPr>
        <p:spPr>
          <a:xfrm>
            <a:off x="14524100" y="28094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453" name="Google Shape;453;p59"/>
          <p:cNvSpPr txBox="1"/>
          <p:nvPr>
            <p:ph idx="2" type="subTitle"/>
          </p:nvPr>
        </p:nvSpPr>
        <p:spPr>
          <a:xfrm>
            <a:off x="14524100" y="33617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454" name="Google Shape;454;p59">
            <a:hlinkClick action="ppaction://hlinksldjump" r:id="rId4"/>
          </p:cNvPr>
          <p:cNvSpPr txBox="1"/>
          <p:nvPr>
            <p:ph idx="3" type="subTitle"/>
          </p:nvPr>
        </p:nvSpPr>
        <p:spPr>
          <a:xfrm>
            <a:off x="14524100" y="42191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455" name="Google Shape;455;p59"/>
          <p:cNvSpPr txBox="1"/>
          <p:nvPr>
            <p:ph idx="4" type="subTitle"/>
          </p:nvPr>
        </p:nvSpPr>
        <p:spPr>
          <a:xfrm>
            <a:off x="14524100" y="47714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456" name="Google Shape;456;p59">
            <a:hlinkClick action="ppaction://hlinksldjump" r:id="rId5"/>
          </p:cNvPr>
          <p:cNvSpPr txBox="1"/>
          <p:nvPr>
            <p:ph idx="5" type="subTitle"/>
          </p:nvPr>
        </p:nvSpPr>
        <p:spPr>
          <a:xfrm>
            <a:off x="14524100" y="57050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457" name="Google Shape;457;p59"/>
          <p:cNvSpPr txBox="1"/>
          <p:nvPr>
            <p:ph idx="6" type="subTitle"/>
          </p:nvPr>
        </p:nvSpPr>
        <p:spPr>
          <a:xfrm>
            <a:off x="14524100" y="62573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458" name="Google Shape;458;p59">
            <a:hlinkClick action="ppaction://hlinksldjump" r:id="rId6"/>
          </p:cNvPr>
          <p:cNvSpPr txBox="1"/>
          <p:nvPr>
            <p:ph idx="7" type="subTitle"/>
          </p:nvPr>
        </p:nvSpPr>
        <p:spPr>
          <a:xfrm>
            <a:off x="14524100" y="7186463"/>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459" name="Google Shape;459;p59"/>
          <p:cNvSpPr txBox="1"/>
          <p:nvPr>
            <p:ph idx="8" type="subTitle"/>
          </p:nvPr>
        </p:nvSpPr>
        <p:spPr>
          <a:xfrm>
            <a:off x="14524100" y="7738763"/>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460" name="Google Shape;460;p59">
            <a:hlinkClick action="ppaction://hlinksldjump" r:id="rId7"/>
          </p:cNvPr>
          <p:cNvSpPr txBox="1"/>
          <p:nvPr>
            <p:ph idx="9" type="subTitle"/>
          </p:nvPr>
        </p:nvSpPr>
        <p:spPr>
          <a:xfrm>
            <a:off x="14524100" y="8558050"/>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461" name="Google Shape;461;p59"/>
          <p:cNvSpPr txBox="1"/>
          <p:nvPr>
            <p:ph idx="13" type="subTitle"/>
          </p:nvPr>
        </p:nvSpPr>
        <p:spPr>
          <a:xfrm>
            <a:off x="14524100" y="9110350"/>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462" name="Google Shape;462;p59">
            <a:hlinkClick action="ppaction://hlinksldjump" r:id="rId8"/>
          </p:cNvPr>
          <p:cNvSpPr txBox="1"/>
          <p:nvPr>
            <p:ph idx="14" type="subTitle"/>
          </p:nvPr>
        </p:nvSpPr>
        <p:spPr>
          <a:xfrm>
            <a:off x="14524100" y="100776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SemiBold"/>
              <a:buNone/>
              <a:defRPr b="0" i="0" sz="2400" u="sng"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
        <p:nvSpPr>
          <p:cNvPr id="463" name="Google Shape;463;p59"/>
          <p:cNvSpPr txBox="1"/>
          <p:nvPr>
            <p:ph idx="15" type="subTitle"/>
          </p:nvPr>
        </p:nvSpPr>
        <p:spPr>
          <a:xfrm>
            <a:off x="14524100" y="10629925"/>
            <a:ext cx="8485200" cy="55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1800"/>
              <a:buFont typeface="Open Sans"/>
              <a:buNone/>
              <a:defRPr b="0" i="0" sz="18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Clr>
                <a:srgbClr val="002A44"/>
              </a:buClr>
              <a:buSzPts val="2400"/>
              <a:buFont typeface="Open Sans SemiBold"/>
              <a:buNone/>
              <a:defRPr b="0" i="0" sz="2400" u="none" cap="none" strike="noStrike">
                <a:solidFill>
                  <a:srgbClr val="002A44"/>
                </a:solidFill>
                <a:latin typeface="Open Sans SemiBold"/>
                <a:ea typeface="Open Sans SemiBold"/>
                <a:cs typeface="Open Sans SemiBold"/>
                <a:sym typeface="Open Sans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lide with main idea and key points">
  <p:cSld name="Full Screen Image">
    <p:spTree>
      <p:nvGrpSpPr>
        <p:cNvPr id="464" name="Shape 464"/>
        <p:cNvGrpSpPr/>
        <p:nvPr/>
      </p:nvGrpSpPr>
      <p:grpSpPr>
        <a:xfrm>
          <a:off x="0" y="0"/>
          <a:ext cx="0" cy="0"/>
          <a:chOff x="0" y="0"/>
          <a:chExt cx="0" cy="0"/>
        </a:xfrm>
      </p:grpSpPr>
      <p:sp>
        <p:nvSpPr>
          <p:cNvPr id="465" name="Google Shape;465;p60"/>
          <p:cNvSpPr/>
          <p:nvPr/>
        </p:nvSpPr>
        <p:spPr>
          <a:xfrm>
            <a:off x="-115950" y="9805300"/>
            <a:ext cx="24535500" cy="3910800"/>
          </a:xfrm>
          <a:prstGeom prst="rect">
            <a:avLst/>
          </a:prstGeom>
          <a:solidFill>
            <a:srgbClr val="002A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6" name="Google Shape;466;p60"/>
          <p:cNvPicPr preferRelativeResize="0"/>
          <p:nvPr/>
        </p:nvPicPr>
        <p:blipFill rotWithShape="1">
          <a:blip r:embed="rId2">
            <a:alphaModFix/>
          </a:blip>
          <a:srcRect b="0" l="0" r="0" t="0"/>
          <a:stretch/>
        </p:blipFill>
        <p:spPr>
          <a:xfrm>
            <a:off x="-76200" y="4620075"/>
            <a:ext cx="24535501" cy="9096026"/>
          </a:xfrm>
          <a:prstGeom prst="rect">
            <a:avLst/>
          </a:prstGeom>
          <a:noFill/>
          <a:ln>
            <a:noFill/>
          </a:ln>
        </p:spPr>
      </p:pic>
      <p:sp>
        <p:nvSpPr>
          <p:cNvPr id="467" name="Google Shape;467;p60"/>
          <p:cNvSpPr/>
          <p:nvPr/>
        </p:nvSpPr>
        <p:spPr>
          <a:xfrm>
            <a:off x="1990350" y="7446675"/>
            <a:ext cx="2650500" cy="2650500"/>
          </a:xfrm>
          <a:prstGeom prst="ellipse">
            <a:avLst/>
          </a:prstGeom>
          <a:solidFill>
            <a:srgbClr val="002A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0"/>
          <p:cNvSpPr/>
          <p:nvPr/>
        </p:nvSpPr>
        <p:spPr>
          <a:xfrm>
            <a:off x="9617375" y="7446675"/>
            <a:ext cx="2650500" cy="2650500"/>
          </a:xfrm>
          <a:prstGeom prst="ellipse">
            <a:avLst/>
          </a:prstGeom>
          <a:solidFill>
            <a:srgbClr val="002A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0"/>
          <p:cNvSpPr/>
          <p:nvPr/>
        </p:nvSpPr>
        <p:spPr>
          <a:xfrm>
            <a:off x="17355650" y="7446675"/>
            <a:ext cx="2650500" cy="2650500"/>
          </a:xfrm>
          <a:prstGeom prst="ellipse">
            <a:avLst/>
          </a:prstGeom>
          <a:solidFill>
            <a:srgbClr val="002A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0"/>
          <p:cNvSpPr/>
          <p:nvPr>
            <p:ph idx="2" type="pic"/>
          </p:nvPr>
        </p:nvSpPr>
        <p:spPr>
          <a:xfrm>
            <a:off x="2471025" y="7927350"/>
            <a:ext cx="1689000" cy="1689000"/>
          </a:xfrm>
          <a:prstGeom prst="ellipse">
            <a:avLst/>
          </a:prstGeom>
          <a:noFill/>
          <a:ln>
            <a:noFill/>
          </a:ln>
        </p:spPr>
      </p:sp>
      <p:sp>
        <p:nvSpPr>
          <p:cNvPr id="471" name="Google Shape;471;p60"/>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472" name="Google Shape;472;p60"/>
          <p:cNvSpPr txBox="1"/>
          <p:nvPr>
            <p:ph idx="1" type="subTitle"/>
          </p:nvPr>
        </p:nvSpPr>
        <p:spPr>
          <a:xfrm>
            <a:off x="2083675" y="5770913"/>
            <a:ext cx="19507200" cy="1161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800"/>
              <a:buFont typeface="Montserrat SemiBold"/>
              <a:buNone/>
              <a:defRPr b="0" i="0" sz="2800" u="none"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3" name="Google Shape;473;p60"/>
          <p:cNvSpPr txBox="1"/>
          <p:nvPr>
            <p:ph idx="3" type="subTitle"/>
          </p:nvPr>
        </p:nvSpPr>
        <p:spPr>
          <a:xfrm>
            <a:off x="2083675" y="10361975"/>
            <a:ext cx="5200800" cy="177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200"/>
              <a:buFont typeface="Open Sans"/>
              <a:buNone/>
              <a:defRPr b="0" i="0" sz="22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9pPr>
          </a:lstStyle>
          <a:p/>
        </p:txBody>
      </p:sp>
      <p:sp>
        <p:nvSpPr>
          <p:cNvPr id="474" name="Google Shape;474;p60"/>
          <p:cNvSpPr txBox="1"/>
          <p:nvPr>
            <p:ph idx="4" type="subTitle"/>
          </p:nvPr>
        </p:nvSpPr>
        <p:spPr>
          <a:xfrm>
            <a:off x="9779875" y="1736550"/>
            <a:ext cx="12094200" cy="243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a:buNone/>
              <a:defRPr b="0" i="0" sz="3600" u="none" cap="none" strike="noStrike">
                <a:solidFill>
                  <a:srgbClr val="002A44"/>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475" name="Google Shape;475;p60"/>
          <p:cNvSpPr txBox="1"/>
          <p:nvPr>
            <p:ph type="title"/>
          </p:nvPr>
        </p:nvSpPr>
        <p:spPr>
          <a:xfrm>
            <a:off x="1990350" y="1630350"/>
            <a:ext cx="68751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7200"/>
              <a:buFont typeface="Montserrat Black"/>
              <a:buNone/>
              <a:defRPr b="0" i="0" sz="7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476" name="Google Shape;476;p60"/>
          <p:cNvSpPr txBox="1"/>
          <p:nvPr>
            <p:ph idx="5" type="subTitle"/>
          </p:nvPr>
        </p:nvSpPr>
        <p:spPr>
          <a:xfrm>
            <a:off x="9588425" y="10361975"/>
            <a:ext cx="5200800" cy="177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200"/>
              <a:buFont typeface="Open Sans"/>
              <a:buNone/>
              <a:defRPr b="0" i="0" sz="22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9pPr>
          </a:lstStyle>
          <a:p/>
        </p:txBody>
      </p:sp>
      <p:sp>
        <p:nvSpPr>
          <p:cNvPr id="477" name="Google Shape;477;p60"/>
          <p:cNvSpPr txBox="1"/>
          <p:nvPr>
            <p:ph idx="6" type="subTitle"/>
          </p:nvPr>
        </p:nvSpPr>
        <p:spPr>
          <a:xfrm>
            <a:off x="17355650" y="10361975"/>
            <a:ext cx="5200800" cy="1775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200"/>
              <a:buFont typeface="Open Sans"/>
              <a:buNone/>
              <a:defRPr b="0" i="0" sz="22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Arial"/>
                <a:ea typeface="Arial"/>
                <a:cs typeface="Arial"/>
                <a:sym typeface="Arial"/>
              </a:defRPr>
            </a:lvl9pPr>
          </a:lstStyle>
          <a:p/>
        </p:txBody>
      </p:sp>
      <p:sp>
        <p:nvSpPr>
          <p:cNvPr id="478" name="Google Shape;478;p60"/>
          <p:cNvSpPr/>
          <p:nvPr>
            <p:ph idx="7" type="pic"/>
          </p:nvPr>
        </p:nvSpPr>
        <p:spPr>
          <a:xfrm>
            <a:off x="17836388" y="7927400"/>
            <a:ext cx="1689000" cy="1689000"/>
          </a:xfrm>
          <a:prstGeom prst="ellipse">
            <a:avLst/>
          </a:prstGeom>
          <a:noFill/>
          <a:ln>
            <a:noFill/>
          </a:ln>
        </p:spPr>
      </p:sp>
      <p:sp>
        <p:nvSpPr>
          <p:cNvPr id="479" name="Google Shape;479;p60"/>
          <p:cNvSpPr/>
          <p:nvPr>
            <p:ph idx="8" type="pic"/>
          </p:nvPr>
        </p:nvSpPr>
        <p:spPr>
          <a:xfrm>
            <a:off x="10098125" y="7927400"/>
            <a:ext cx="1689000" cy="1689000"/>
          </a:xfrm>
          <a:prstGeom prst="ellipse">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w/ Supportive Copy">
  <p:cSld name="Far Left Portrait Photo">
    <p:spTree>
      <p:nvGrpSpPr>
        <p:cNvPr id="480" name="Shape 480"/>
        <p:cNvGrpSpPr/>
        <p:nvPr/>
      </p:nvGrpSpPr>
      <p:grpSpPr>
        <a:xfrm>
          <a:off x="0" y="0"/>
          <a:ext cx="0" cy="0"/>
          <a:chOff x="0" y="0"/>
          <a:chExt cx="0" cy="0"/>
        </a:xfrm>
      </p:grpSpPr>
      <p:pic>
        <p:nvPicPr>
          <p:cNvPr id="481" name="Google Shape;481;p61"/>
          <p:cNvPicPr preferRelativeResize="0"/>
          <p:nvPr/>
        </p:nvPicPr>
        <p:blipFill rotWithShape="1">
          <a:blip r:embed="rId2">
            <a:alphaModFix/>
          </a:blip>
          <a:srcRect b="0" l="0" r="0" t="0"/>
          <a:stretch/>
        </p:blipFill>
        <p:spPr>
          <a:xfrm>
            <a:off x="0" y="6086025"/>
            <a:ext cx="24377651" cy="7288525"/>
          </a:xfrm>
          <a:prstGeom prst="rect">
            <a:avLst/>
          </a:prstGeom>
          <a:noFill/>
          <a:ln>
            <a:noFill/>
          </a:ln>
        </p:spPr>
      </p:pic>
      <p:sp>
        <p:nvSpPr>
          <p:cNvPr id="482" name="Google Shape;482;p61"/>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483" name="Google Shape;483;p61"/>
          <p:cNvSpPr txBox="1"/>
          <p:nvPr/>
        </p:nvSpPr>
        <p:spPr>
          <a:xfrm>
            <a:off x="2075875" y="7555625"/>
            <a:ext cx="6804600" cy="615600"/>
          </a:xfrm>
          <a:prstGeom prst="rect">
            <a:avLst/>
          </a:prstGeom>
          <a:solidFill>
            <a:srgbClr val="C1F400"/>
          </a:solid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002A44"/>
              </a:solidFill>
              <a:latin typeface="Montserrat Black"/>
              <a:ea typeface="Montserrat Black"/>
              <a:cs typeface="Montserrat Black"/>
              <a:sym typeface="Montserrat Black"/>
            </a:endParaRPr>
          </a:p>
        </p:txBody>
      </p:sp>
      <p:pic>
        <p:nvPicPr>
          <p:cNvPr id="484" name="Google Shape;484;p61"/>
          <p:cNvPicPr preferRelativeResize="0"/>
          <p:nvPr/>
        </p:nvPicPr>
        <p:blipFill rotWithShape="1">
          <a:blip r:embed="rId4">
            <a:alphaModFix/>
          </a:blip>
          <a:srcRect b="0" l="0" r="0" t="0"/>
          <a:stretch/>
        </p:blipFill>
        <p:spPr>
          <a:xfrm>
            <a:off x="-11020250" y="-5788937"/>
            <a:ext cx="24377651" cy="7288525"/>
          </a:xfrm>
          <a:prstGeom prst="rect">
            <a:avLst/>
          </a:prstGeom>
          <a:noFill/>
          <a:ln>
            <a:noFill/>
          </a:ln>
        </p:spPr>
      </p:pic>
      <p:sp>
        <p:nvSpPr>
          <p:cNvPr id="485" name="Google Shape;485;p61"/>
          <p:cNvSpPr txBox="1"/>
          <p:nvPr>
            <p:ph idx="1" type="subTitle"/>
          </p:nvPr>
        </p:nvSpPr>
        <p:spPr>
          <a:xfrm>
            <a:off x="2075875" y="4184450"/>
            <a:ext cx="10232700" cy="243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a:buNone/>
              <a:defRPr b="0" i="0" sz="3600" u="none" cap="none" strike="noStrike">
                <a:solidFill>
                  <a:srgbClr val="002A44"/>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486" name="Google Shape;486;p61"/>
          <p:cNvSpPr txBox="1"/>
          <p:nvPr>
            <p:ph idx="2" type="subTitle"/>
          </p:nvPr>
        </p:nvSpPr>
        <p:spPr>
          <a:xfrm>
            <a:off x="2183975" y="7661075"/>
            <a:ext cx="6696600" cy="51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2pPr>
            <a:lvl3pPr lvl="2"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3pPr>
            <a:lvl4pPr lvl="3"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4pPr>
            <a:lvl5pPr lvl="4"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5pPr>
            <a:lvl6pPr lvl="5"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6pPr>
            <a:lvl7pPr lvl="6"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7pPr>
            <a:lvl8pPr lvl="7"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8pPr>
            <a:lvl9pPr lvl="8"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9pPr>
          </a:lstStyle>
          <a:p/>
        </p:txBody>
      </p:sp>
      <p:sp>
        <p:nvSpPr>
          <p:cNvPr id="487" name="Google Shape;487;p61"/>
          <p:cNvSpPr txBox="1"/>
          <p:nvPr>
            <p:ph idx="3" type="subTitle"/>
          </p:nvPr>
        </p:nvSpPr>
        <p:spPr>
          <a:xfrm>
            <a:off x="2075875" y="8511250"/>
            <a:ext cx="9892200" cy="279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800"/>
              <a:buFont typeface="Montserrat"/>
              <a:buNone/>
              <a:defRPr b="0" i="0" sz="2800" u="none" cap="none" strike="noStrike">
                <a:solidFill>
                  <a:srgbClr val="C1F400"/>
                </a:solidFill>
                <a:latin typeface="Montserrat"/>
                <a:ea typeface="Montserrat"/>
                <a:cs typeface="Montserrat"/>
                <a:sym typeface="Montserrat"/>
              </a:defRPr>
            </a:lvl1pPr>
            <a:lvl2pPr lvl="1"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2800"/>
              <a:buFont typeface="Arial"/>
              <a:buNone/>
              <a:defRPr b="0" i="0" sz="2800" u="none" cap="none" strike="noStrike">
                <a:solidFill>
                  <a:srgbClr val="C1F400"/>
                </a:solidFill>
                <a:latin typeface="Arial"/>
                <a:ea typeface="Arial"/>
                <a:cs typeface="Arial"/>
                <a:sym typeface="Arial"/>
              </a:defRPr>
            </a:lvl9pPr>
          </a:lstStyle>
          <a:p/>
        </p:txBody>
      </p:sp>
      <p:sp>
        <p:nvSpPr>
          <p:cNvPr id="488" name="Google Shape;488;p61"/>
          <p:cNvSpPr txBox="1"/>
          <p:nvPr>
            <p:ph type="title"/>
          </p:nvPr>
        </p:nvSpPr>
        <p:spPr>
          <a:xfrm>
            <a:off x="1990350" y="1706550"/>
            <a:ext cx="9977700" cy="137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7200"/>
              <a:buFont typeface="Montserrat Black"/>
              <a:buNone/>
              <a:defRPr b="0" i="0" sz="7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489" name="Google Shape;489;p61"/>
          <p:cNvSpPr/>
          <p:nvPr>
            <p:ph idx="4" type="pic"/>
          </p:nvPr>
        </p:nvSpPr>
        <p:spPr>
          <a:xfrm>
            <a:off x="13110050" y="1881475"/>
            <a:ext cx="8500500" cy="9419700"/>
          </a:xfrm>
          <a:prstGeom prst="rect">
            <a:avLst/>
          </a:prstGeom>
          <a:solidFill>
            <a:schemeClr val="lt2"/>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w/ large image">
  <p:cSld name="Bottom Thumbnails">
    <p:spTree>
      <p:nvGrpSpPr>
        <p:cNvPr id="490" name="Shape 490"/>
        <p:cNvGrpSpPr/>
        <p:nvPr/>
      </p:nvGrpSpPr>
      <p:grpSpPr>
        <a:xfrm>
          <a:off x="0" y="0"/>
          <a:ext cx="0" cy="0"/>
          <a:chOff x="0" y="0"/>
          <a:chExt cx="0" cy="0"/>
        </a:xfrm>
      </p:grpSpPr>
      <p:pic>
        <p:nvPicPr>
          <p:cNvPr id="491" name="Google Shape;491;p62"/>
          <p:cNvPicPr preferRelativeResize="0"/>
          <p:nvPr/>
        </p:nvPicPr>
        <p:blipFill rotWithShape="1">
          <a:blip r:embed="rId2">
            <a:alphaModFix/>
          </a:blip>
          <a:srcRect b="0" l="6662" r="6663" t="0"/>
          <a:stretch/>
        </p:blipFill>
        <p:spPr>
          <a:xfrm>
            <a:off x="11034175" y="-76200"/>
            <a:ext cx="13552626" cy="13792199"/>
          </a:xfrm>
          <a:prstGeom prst="rect">
            <a:avLst/>
          </a:prstGeom>
          <a:noFill/>
          <a:ln>
            <a:noFill/>
          </a:ln>
        </p:spPr>
      </p:pic>
      <p:pic>
        <p:nvPicPr>
          <p:cNvPr id="492" name="Google Shape;492;p62"/>
          <p:cNvPicPr preferRelativeResize="0"/>
          <p:nvPr/>
        </p:nvPicPr>
        <p:blipFill rotWithShape="1">
          <a:blip r:embed="rId3">
            <a:alphaModFix/>
          </a:blip>
          <a:srcRect b="0" l="0" r="0" t="0"/>
          <a:stretch/>
        </p:blipFill>
        <p:spPr>
          <a:xfrm>
            <a:off x="-1485893" y="0"/>
            <a:ext cx="16740388" cy="13716001"/>
          </a:xfrm>
          <a:prstGeom prst="rect">
            <a:avLst/>
          </a:prstGeom>
          <a:noFill/>
          <a:ln>
            <a:noFill/>
          </a:ln>
        </p:spPr>
      </p:pic>
      <p:sp>
        <p:nvSpPr>
          <p:cNvPr id="493" name="Google Shape;493;p62"/>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4">
              <a:alphaModFix/>
            </a:blip>
            <a:stretch>
              <a:fillRect b="0" l="0" r="0" t="0"/>
            </a:stretch>
          </a:blipFill>
          <a:ln>
            <a:noFill/>
          </a:ln>
        </p:spPr>
      </p:sp>
      <p:sp>
        <p:nvSpPr>
          <p:cNvPr id="494" name="Google Shape;494;p62"/>
          <p:cNvSpPr txBox="1"/>
          <p:nvPr>
            <p:ph type="title"/>
          </p:nvPr>
        </p:nvSpPr>
        <p:spPr>
          <a:xfrm>
            <a:off x="1578925" y="4049700"/>
            <a:ext cx="9129600" cy="7306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495" name="Google Shape;495;p62"/>
          <p:cNvSpPr txBox="1"/>
          <p:nvPr/>
        </p:nvSpPr>
        <p:spPr>
          <a:xfrm>
            <a:off x="1675825" y="2964575"/>
            <a:ext cx="4351200" cy="615600"/>
          </a:xfrm>
          <a:prstGeom prst="rect">
            <a:avLst/>
          </a:prstGeom>
          <a:solidFill>
            <a:srgbClr val="C1F400"/>
          </a:solid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002A44"/>
              </a:solidFill>
              <a:latin typeface="Montserrat Black"/>
              <a:ea typeface="Montserrat Black"/>
              <a:cs typeface="Montserrat Black"/>
              <a:sym typeface="Montserrat Black"/>
            </a:endParaRPr>
          </a:p>
        </p:txBody>
      </p:sp>
      <p:sp>
        <p:nvSpPr>
          <p:cNvPr id="496" name="Google Shape;496;p62"/>
          <p:cNvSpPr txBox="1"/>
          <p:nvPr>
            <p:ph idx="1" type="subTitle"/>
          </p:nvPr>
        </p:nvSpPr>
        <p:spPr>
          <a:xfrm>
            <a:off x="1783925" y="2631700"/>
            <a:ext cx="71364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2pPr>
            <a:lvl3pPr lvl="2"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3pPr>
            <a:lvl4pPr lvl="3"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4pPr>
            <a:lvl5pPr lvl="4"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5pPr>
            <a:lvl6pPr lvl="5"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6pPr>
            <a:lvl7pPr lvl="6"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7pPr>
            <a:lvl8pPr lvl="7"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8pPr>
            <a:lvl9pPr lvl="8"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w/ lnfographic">
  <p:cSld name="Bottom Thumbnails_1">
    <p:bg>
      <p:bgPr>
        <a:solidFill>
          <a:srgbClr val="002A44"/>
        </a:solidFill>
      </p:bgPr>
    </p:bg>
    <p:spTree>
      <p:nvGrpSpPr>
        <p:cNvPr id="497" name="Shape 497"/>
        <p:cNvGrpSpPr/>
        <p:nvPr/>
      </p:nvGrpSpPr>
      <p:grpSpPr>
        <a:xfrm>
          <a:off x="0" y="0"/>
          <a:ext cx="0" cy="0"/>
          <a:chOff x="0" y="0"/>
          <a:chExt cx="0" cy="0"/>
        </a:xfrm>
      </p:grpSpPr>
      <p:pic>
        <p:nvPicPr>
          <p:cNvPr id="498" name="Google Shape;498;p63"/>
          <p:cNvPicPr preferRelativeResize="0"/>
          <p:nvPr/>
        </p:nvPicPr>
        <p:blipFill rotWithShape="1">
          <a:blip r:embed="rId2">
            <a:alphaModFix/>
          </a:blip>
          <a:srcRect b="0" l="0" r="0" t="0"/>
          <a:stretch/>
        </p:blipFill>
        <p:spPr>
          <a:xfrm>
            <a:off x="-1485893" y="0"/>
            <a:ext cx="16740388" cy="13716001"/>
          </a:xfrm>
          <a:prstGeom prst="rect">
            <a:avLst/>
          </a:prstGeom>
          <a:noFill/>
          <a:ln>
            <a:noFill/>
          </a:ln>
        </p:spPr>
      </p:pic>
      <p:sp>
        <p:nvSpPr>
          <p:cNvPr id="499" name="Google Shape;499;p63"/>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500" name="Google Shape;500;p63"/>
          <p:cNvSpPr txBox="1"/>
          <p:nvPr>
            <p:ph type="title"/>
          </p:nvPr>
        </p:nvSpPr>
        <p:spPr>
          <a:xfrm>
            <a:off x="1578925" y="4049700"/>
            <a:ext cx="9129600" cy="7306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8400"/>
              <a:buFont typeface="Montserrat Black"/>
              <a:buNone/>
              <a:defRPr b="0" i="0" sz="8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400"/>
              <a:buFont typeface="Arial"/>
              <a:buNone/>
              <a:defRPr b="0" i="0" sz="8400" u="none" cap="none" strike="noStrike">
                <a:solidFill>
                  <a:srgbClr val="000000"/>
                </a:solidFill>
                <a:latin typeface="Arial"/>
                <a:ea typeface="Arial"/>
                <a:cs typeface="Arial"/>
                <a:sym typeface="Arial"/>
              </a:defRPr>
            </a:lvl9pPr>
          </a:lstStyle>
          <a:p/>
        </p:txBody>
      </p:sp>
      <p:sp>
        <p:nvSpPr>
          <p:cNvPr id="501" name="Google Shape;501;p63"/>
          <p:cNvSpPr txBox="1"/>
          <p:nvPr/>
        </p:nvSpPr>
        <p:spPr>
          <a:xfrm>
            <a:off x="1675825" y="2964575"/>
            <a:ext cx="4351200" cy="615600"/>
          </a:xfrm>
          <a:prstGeom prst="rect">
            <a:avLst/>
          </a:prstGeom>
          <a:solidFill>
            <a:srgbClr val="C1F400"/>
          </a:solid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002A44"/>
              </a:solidFill>
              <a:latin typeface="Montserrat Black"/>
              <a:ea typeface="Montserrat Black"/>
              <a:cs typeface="Montserrat Black"/>
              <a:sym typeface="Montserrat Black"/>
            </a:endParaRPr>
          </a:p>
        </p:txBody>
      </p:sp>
      <p:sp>
        <p:nvSpPr>
          <p:cNvPr id="502" name="Google Shape;502;p63"/>
          <p:cNvSpPr txBox="1"/>
          <p:nvPr>
            <p:ph idx="1" type="subTitle"/>
          </p:nvPr>
        </p:nvSpPr>
        <p:spPr>
          <a:xfrm>
            <a:off x="1783925" y="2631700"/>
            <a:ext cx="71364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2pPr>
            <a:lvl3pPr lvl="2"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3pPr>
            <a:lvl4pPr lvl="3"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4pPr>
            <a:lvl5pPr lvl="4"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5pPr>
            <a:lvl6pPr lvl="5"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6pPr>
            <a:lvl7pPr lvl="6"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7pPr>
            <a:lvl8pPr lvl="7"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8pPr>
            <a:lvl9pPr lvl="8"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9pPr>
          </a:lstStyle>
          <a:p/>
        </p:txBody>
      </p:sp>
      <p:grpSp>
        <p:nvGrpSpPr>
          <p:cNvPr id="503" name="Google Shape;503;p63"/>
          <p:cNvGrpSpPr/>
          <p:nvPr/>
        </p:nvGrpSpPr>
        <p:grpSpPr>
          <a:xfrm>
            <a:off x="12173918" y="1493350"/>
            <a:ext cx="10881629" cy="10452614"/>
            <a:chOff x="7137399" y="3454401"/>
            <a:chExt cx="9502776" cy="9128124"/>
          </a:xfrm>
        </p:grpSpPr>
        <p:sp>
          <p:nvSpPr>
            <p:cNvPr id="504" name="Google Shape;504;p63"/>
            <p:cNvSpPr/>
            <p:nvPr/>
          </p:nvSpPr>
          <p:spPr>
            <a:xfrm>
              <a:off x="8886824" y="3454401"/>
              <a:ext cx="6261099" cy="5810251"/>
            </a:xfrm>
            <a:custGeom>
              <a:rect b="b" l="l" r="r" t="t"/>
              <a:pathLst>
                <a:path extrusionOk="0" h="919" w="990">
                  <a:moveTo>
                    <a:pt x="495" y="0"/>
                  </a:moveTo>
                  <a:cubicBezTo>
                    <a:pt x="222" y="0"/>
                    <a:pt x="1" y="220"/>
                    <a:pt x="0" y="492"/>
                  </a:cubicBezTo>
                  <a:cubicBezTo>
                    <a:pt x="0" y="493"/>
                    <a:pt x="0" y="495"/>
                    <a:pt x="0" y="496"/>
                  </a:cubicBezTo>
                  <a:cubicBezTo>
                    <a:pt x="0" y="675"/>
                    <a:pt x="95" y="832"/>
                    <a:pt x="237" y="919"/>
                  </a:cubicBezTo>
                  <a:cubicBezTo>
                    <a:pt x="248" y="748"/>
                    <a:pt x="345" y="600"/>
                    <a:pt x="485" y="520"/>
                  </a:cubicBezTo>
                  <a:cubicBezTo>
                    <a:pt x="558" y="478"/>
                    <a:pt x="642" y="454"/>
                    <a:pt x="731" y="454"/>
                  </a:cubicBezTo>
                  <a:cubicBezTo>
                    <a:pt x="826" y="454"/>
                    <a:pt x="914" y="481"/>
                    <a:pt x="989" y="526"/>
                  </a:cubicBezTo>
                  <a:cubicBezTo>
                    <a:pt x="989" y="516"/>
                    <a:pt x="990" y="506"/>
                    <a:pt x="990" y="496"/>
                  </a:cubicBezTo>
                  <a:cubicBezTo>
                    <a:pt x="990" y="222"/>
                    <a:pt x="768" y="0"/>
                    <a:pt x="495" y="0"/>
                  </a:cubicBezTo>
                  <a:close/>
                </a:path>
              </a:pathLst>
            </a:custGeom>
            <a:noFill/>
            <a:ln cap="flat" cmpd="sng" w="152400">
              <a:solidFill>
                <a:srgbClr val="C1F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505" name="Google Shape;505;p63"/>
            <p:cNvSpPr/>
            <p:nvPr/>
          </p:nvSpPr>
          <p:spPr>
            <a:xfrm>
              <a:off x="11884025" y="6324600"/>
              <a:ext cx="4756150" cy="6257924"/>
            </a:xfrm>
            <a:custGeom>
              <a:rect b="b" l="l" r="r" t="t"/>
              <a:pathLst>
                <a:path extrusionOk="0" h="990" w="752">
                  <a:moveTo>
                    <a:pt x="515" y="72"/>
                  </a:moveTo>
                  <a:cubicBezTo>
                    <a:pt x="440" y="27"/>
                    <a:pt x="352" y="0"/>
                    <a:pt x="257" y="0"/>
                  </a:cubicBezTo>
                  <a:cubicBezTo>
                    <a:pt x="168" y="0"/>
                    <a:pt x="84" y="24"/>
                    <a:pt x="11" y="66"/>
                  </a:cubicBezTo>
                  <a:cubicBezTo>
                    <a:pt x="148" y="155"/>
                    <a:pt x="239" y="310"/>
                    <a:pt x="239" y="486"/>
                  </a:cubicBezTo>
                  <a:cubicBezTo>
                    <a:pt x="239" y="487"/>
                    <a:pt x="239" y="488"/>
                    <a:pt x="239" y="488"/>
                  </a:cubicBezTo>
                  <a:cubicBezTo>
                    <a:pt x="239" y="671"/>
                    <a:pt x="144" y="830"/>
                    <a:pt x="0" y="918"/>
                  </a:cubicBezTo>
                  <a:cubicBezTo>
                    <a:pt x="75" y="964"/>
                    <a:pt x="163" y="990"/>
                    <a:pt x="257" y="990"/>
                  </a:cubicBezTo>
                  <a:cubicBezTo>
                    <a:pt x="531" y="990"/>
                    <a:pt x="752" y="769"/>
                    <a:pt x="752" y="495"/>
                  </a:cubicBezTo>
                  <a:cubicBezTo>
                    <a:pt x="752" y="316"/>
                    <a:pt x="657" y="159"/>
                    <a:pt x="515" y="72"/>
                  </a:cubicBezTo>
                  <a:close/>
                </a:path>
              </a:pathLst>
            </a:custGeom>
            <a:noFill/>
            <a:ln cap="flat" cmpd="sng" w="152400">
              <a:solidFill>
                <a:srgbClr val="C1F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506" name="Google Shape;506;p63"/>
            <p:cNvSpPr/>
            <p:nvPr/>
          </p:nvSpPr>
          <p:spPr>
            <a:xfrm>
              <a:off x="7137399" y="6562724"/>
              <a:ext cx="6257926" cy="6019801"/>
            </a:xfrm>
            <a:custGeom>
              <a:rect b="b" l="l" r="r" t="t"/>
              <a:pathLst>
                <a:path extrusionOk="0" h="952" w="990">
                  <a:moveTo>
                    <a:pt x="990" y="448"/>
                  </a:moveTo>
                  <a:cubicBezTo>
                    <a:pt x="924" y="481"/>
                    <a:pt x="850" y="499"/>
                    <a:pt x="772" y="499"/>
                  </a:cubicBezTo>
                  <a:cubicBezTo>
                    <a:pt x="677" y="499"/>
                    <a:pt x="589" y="473"/>
                    <a:pt x="514" y="427"/>
                  </a:cubicBezTo>
                  <a:cubicBezTo>
                    <a:pt x="372" y="340"/>
                    <a:pt x="277" y="183"/>
                    <a:pt x="277" y="4"/>
                  </a:cubicBezTo>
                  <a:cubicBezTo>
                    <a:pt x="277" y="3"/>
                    <a:pt x="277" y="1"/>
                    <a:pt x="277" y="0"/>
                  </a:cubicBezTo>
                  <a:cubicBezTo>
                    <a:pt x="113" y="82"/>
                    <a:pt x="0" y="253"/>
                    <a:pt x="0" y="450"/>
                  </a:cubicBezTo>
                  <a:cubicBezTo>
                    <a:pt x="0" y="728"/>
                    <a:pt x="222" y="952"/>
                    <a:pt x="495" y="952"/>
                  </a:cubicBezTo>
                  <a:cubicBezTo>
                    <a:pt x="589" y="952"/>
                    <a:pt x="677" y="926"/>
                    <a:pt x="751" y="880"/>
                  </a:cubicBezTo>
                  <a:cubicBezTo>
                    <a:pt x="895" y="792"/>
                    <a:pt x="990" y="633"/>
                    <a:pt x="990" y="450"/>
                  </a:cubicBezTo>
                  <a:cubicBezTo>
                    <a:pt x="990" y="450"/>
                    <a:pt x="990" y="449"/>
                    <a:pt x="990" y="448"/>
                  </a:cubicBezTo>
                  <a:close/>
                </a:path>
              </a:pathLst>
            </a:custGeom>
            <a:noFill/>
            <a:ln cap="flat" cmpd="sng" w="152400">
              <a:solidFill>
                <a:srgbClr val="C1F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grpSp>
      <p:sp>
        <p:nvSpPr>
          <p:cNvPr id="507" name="Google Shape;507;p63"/>
          <p:cNvSpPr txBox="1"/>
          <p:nvPr>
            <p:ph idx="2" type="title"/>
          </p:nvPr>
        </p:nvSpPr>
        <p:spPr>
          <a:xfrm>
            <a:off x="15923575" y="2598850"/>
            <a:ext cx="9129600" cy="84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508" name="Google Shape;508;p63"/>
          <p:cNvSpPr txBox="1"/>
          <p:nvPr>
            <p:ph idx="3" type="subTitle"/>
          </p:nvPr>
        </p:nvSpPr>
        <p:spPr>
          <a:xfrm>
            <a:off x="15971125" y="3295450"/>
            <a:ext cx="3469500" cy="1374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200"/>
              <a:buFont typeface="Open Sans"/>
              <a:buNone/>
              <a:defRPr b="0" i="0" sz="2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9pPr>
          </a:lstStyle>
          <a:p/>
        </p:txBody>
      </p:sp>
      <p:sp>
        <p:nvSpPr>
          <p:cNvPr id="509" name="Google Shape;509;p63"/>
          <p:cNvSpPr txBox="1"/>
          <p:nvPr>
            <p:ph idx="4" type="title"/>
          </p:nvPr>
        </p:nvSpPr>
        <p:spPr>
          <a:xfrm>
            <a:off x="14418625" y="9056800"/>
            <a:ext cx="9129600" cy="84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510" name="Google Shape;510;p63"/>
          <p:cNvSpPr txBox="1"/>
          <p:nvPr>
            <p:ph idx="5" type="subTitle"/>
          </p:nvPr>
        </p:nvSpPr>
        <p:spPr>
          <a:xfrm>
            <a:off x="14466175" y="9753400"/>
            <a:ext cx="3583800" cy="151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200"/>
              <a:buFont typeface="Open Sans"/>
              <a:buNone/>
              <a:defRPr b="0" i="0" sz="2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9pPr>
          </a:lstStyle>
          <a:p/>
        </p:txBody>
      </p:sp>
      <p:sp>
        <p:nvSpPr>
          <p:cNvPr id="511" name="Google Shape;511;p63"/>
          <p:cNvSpPr txBox="1"/>
          <p:nvPr>
            <p:ph idx="6" type="title"/>
          </p:nvPr>
        </p:nvSpPr>
        <p:spPr>
          <a:xfrm>
            <a:off x="19714525" y="6877050"/>
            <a:ext cx="9129600" cy="84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512" name="Google Shape;512;p63"/>
          <p:cNvSpPr txBox="1"/>
          <p:nvPr>
            <p:ph idx="7" type="subTitle"/>
          </p:nvPr>
        </p:nvSpPr>
        <p:spPr>
          <a:xfrm>
            <a:off x="19762075" y="7573650"/>
            <a:ext cx="3469500" cy="1107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200"/>
              <a:buFont typeface="Open Sans"/>
              <a:buNone/>
              <a:defRPr b="0" i="0" sz="22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Rectangle Picture Right">
    <p:spTree>
      <p:nvGrpSpPr>
        <p:cNvPr id="513" name="Shape 513"/>
        <p:cNvGrpSpPr/>
        <p:nvPr/>
      </p:nvGrpSpPr>
      <p:grpSpPr>
        <a:xfrm>
          <a:off x="0" y="0"/>
          <a:ext cx="0" cy="0"/>
          <a:chOff x="0" y="0"/>
          <a:chExt cx="0" cy="0"/>
        </a:xfrm>
      </p:grpSpPr>
      <p:pic>
        <p:nvPicPr>
          <p:cNvPr id="514" name="Google Shape;514;p64"/>
          <p:cNvPicPr preferRelativeResize="0"/>
          <p:nvPr/>
        </p:nvPicPr>
        <p:blipFill rotWithShape="1">
          <a:blip r:embed="rId2">
            <a:alphaModFix/>
          </a:blip>
          <a:srcRect b="0" l="1838" r="1848" t="0"/>
          <a:stretch/>
        </p:blipFill>
        <p:spPr>
          <a:xfrm>
            <a:off x="12694300" y="-76200"/>
            <a:ext cx="12816425" cy="14175926"/>
          </a:xfrm>
          <a:prstGeom prst="rect">
            <a:avLst/>
          </a:prstGeom>
          <a:noFill/>
          <a:ln>
            <a:noFill/>
          </a:ln>
        </p:spPr>
      </p:pic>
      <p:pic>
        <p:nvPicPr>
          <p:cNvPr id="515" name="Google Shape;515;p64"/>
          <p:cNvPicPr preferRelativeResize="0"/>
          <p:nvPr/>
        </p:nvPicPr>
        <p:blipFill rotWithShape="1">
          <a:blip r:embed="rId3">
            <a:alphaModFix/>
          </a:blip>
          <a:srcRect b="0" l="0" r="0" t="0"/>
          <a:stretch/>
        </p:blipFill>
        <p:spPr>
          <a:xfrm>
            <a:off x="105175" y="-120050"/>
            <a:ext cx="16886927" cy="13836050"/>
          </a:xfrm>
          <a:prstGeom prst="rect">
            <a:avLst/>
          </a:prstGeom>
          <a:noFill/>
          <a:ln>
            <a:noFill/>
          </a:ln>
        </p:spPr>
      </p:pic>
      <p:sp>
        <p:nvSpPr>
          <p:cNvPr id="516" name="Google Shape;516;p64"/>
          <p:cNvSpPr/>
          <p:nvPr/>
        </p:nvSpPr>
        <p:spPr>
          <a:xfrm>
            <a:off x="3093025" y="3550400"/>
            <a:ext cx="17986500" cy="5976300"/>
          </a:xfrm>
          <a:prstGeom prst="rect">
            <a:avLst/>
          </a:prstGeom>
          <a:noFill/>
          <a:ln cap="flat" cmpd="sng" w="2286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4"/>
          <p:cNvSpPr txBox="1"/>
          <p:nvPr/>
        </p:nvSpPr>
        <p:spPr>
          <a:xfrm>
            <a:off x="4239400" y="1975500"/>
            <a:ext cx="3000000" cy="4602300"/>
          </a:xfrm>
          <a:prstGeom prst="rect">
            <a:avLst/>
          </a:prstGeom>
          <a:solidFill>
            <a:srgbClr val="002A44"/>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700"/>
              <a:buFont typeface="Arial"/>
              <a:buNone/>
            </a:pPr>
            <a:r>
              <a:rPr b="1" i="0" lang="en-US" sz="28700" u="none" cap="none" strike="noStrike">
                <a:solidFill>
                  <a:srgbClr val="C1F400"/>
                </a:solidFill>
                <a:latin typeface="Century Gothic"/>
                <a:ea typeface="Century Gothic"/>
                <a:cs typeface="Century Gothic"/>
                <a:sym typeface="Century Gothic"/>
              </a:rPr>
              <a:t>“</a:t>
            </a:r>
            <a:endParaRPr b="0" i="0" sz="1400" u="none" cap="none" strike="noStrike">
              <a:solidFill>
                <a:srgbClr val="C1F400"/>
              </a:solidFill>
              <a:latin typeface="Arial"/>
              <a:ea typeface="Arial"/>
              <a:cs typeface="Arial"/>
              <a:sym typeface="Arial"/>
            </a:endParaRPr>
          </a:p>
        </p:txBody>
      </p:sp>
      <p:sp>
        <p:nvSpPr>
          <p:cNvPr id="518" name="Google Shape;518;p64"/>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4">
              <a:alphaModFix/>
            </a:blip>
            <a:stretch>
              <a:fillRect b="0" l="0" r="0" t="0"/>
            </a:stretch>
          </a:blipFill>
          <a:ln>
            <a:noFill/>
          </a:ln>
        </p:spPr>
      </p:sp>
      <p:sp>
        <p:nvSpPr>
          <p:cNvPr id="519" name="Google Shape;519;p64"/>
          <p:cNvSpPr txBox="1"/>
          <p:nvPr>
            <p:ph type="title"/>
          </p:nvPr>
        </p:nvSpPr>
        <p:spPr>
          <a:xfrm>
            <a:off x="3759125" y="4274225"/>
            <a:ext cx="16554600" cy="46023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8400"/>
              <a:buFont typeface="Montserrat Black"/>
              <a:buNone/>
              <a:defRPr b="0" i="0" sz="84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9pPr>
          </a:lstStyle>
          <a:p/>
        </p:txBody>
      </p:sp>
      <p:sp>
        <p:nvSpPr>
          <p:cNvPr id="520" name="Google Shape;520;p64"/>
          <p:cNvSpPr txBox="1"/>
          <p:nvPr>
            <p:ph idx="1" type="subTitle"/>
          </p:nvPr>
        </p:nvSpPr>
        <p:spPr>
          <a:xfrm>
            <a:off x="3760100" y="10404100"/>
            <a:ext cx="8305800" cy="647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Montserrat SemiBold"/>
              <a:buNone/>
              <a:defRPr b="0" i="0" sz="3200" u="none" cap="none" strike="noStrike">
                <a:solidFill>
                  <a:schemeClr val="lt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2pPr>
            <a:lvl3pPr lvl="2"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3pPr>
            <a:lvl4pPr lvl="3"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4pPr>
            <a:lvl5pPr lvl="4"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5pPr>
            <a:lvl6pPr lvl="5"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6pPr>
            <a:lvl7pPr lvl="6"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7pPr>
            <a:lvl8pPr lvl="7"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8pPr>
            <a:lvl9pPr lvl="8" marR="0" rtl="0" algn="l">
              <a:lnSpc>
                <a:spcPct val="100000"/>
              </a:lnSpc>
              <a:spcBef>
                <a:spcPts val="0"/>
              </a:spcBef>
              <a:spcAft>
                <a:spcPts val="0"/>
              </a:spcAft>
              <a:buClr>
                <a:schemeClr val="lt1"/>
              </a:buClr>
              <a:buSzPts val="3200"/>
              <a:buFont typeface="Montserrat Black"/>
              <a:buNone/>
              <a:defRPr b="0" i="0" sz="3200" u="none" cap="none" strike="noStrike">
                <a:solidFill>
                  <a:schemeClr val="lt1"/>
                </a:solidFill>
                <a:latin typeface="Montserrat Black"/>
                <a:ea typeface="Montserrat Black"/>
                <a:cs typeface="Montserrat Black"/>
                <a:sym typeface="Montserrat Black"/>
              </a:defRPr>
            </a:lvl9pPr>
          </a:lstStyle>
          <a:p/>
        </p:txBody>
      </p:sp>
      <p:sp>
        <p:nvSpPr>
          <p:cNvPr id="521" name="Google Shape;521;p64"/>
          <p:cNvSpPr txBox="1"/>
          <p:nvPr>
            <p:ph idx="2" type="subTitle"/>
          </p:nvPr>
        </p:nvSpPr>
        <p:spPr>
          <a:xfrm>
            <a:off x="3760100" y="11051800"/>
            <a:ext cx="8305800" cy="647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2pPr>
            <a:lvl3pPr lvl="2"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3pPr>
            <a:lvl4pPr lvl="3"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4pPr>
            <a:lvl5pPr lvl="4"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5pPr>
            <a:lvl6pPr lvl="5"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6pPr>
            <a:lvl7pPr lvl="6"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7pPr>
            <a:lvl8pPr lvl="7"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8pPr>
            <a:lvl9pPr lvl="8" marR="0" rtl="0" algn="l">
              <a:lnSpc>
                <a:spcPct val="100000"/>
              </a:lnSpc>
              <a:spcBef>
                <a:spcPts val="0"/>
              </a:spcBef>
              <a:spcAft>
                <a:spcPts val="0"/>
              </a:spcAft>
              <a:buClr>
                <a:schemeClr val="lt1"/>
              </a:buClr>
              <a:buSzPts val="2400"/>
              <a:buFont typeface="Open Sans"/>
              <a:buNone/>
              <a:defRPr b="0" i="0" sz="2400" u="none" cap="none" strike="noStrike">
                <a:solidFill>
                  <a:schemeClr val="lt1"/>
                </a:solidFill>
                <a:latin typeface="Open Sans"/>
                <a:ea typeface="Open Sans"/>
                <a:cs typeface="Open Sans"/>
                <a:sym typeface="Open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amp; Five Bullet Points">
  <p:cSld name="Circle Picture Left_1">
    <p:bg>
      <p:bgPr>
        <a:solidFill>
          <a:srgbClr val="002A44"/>
        </a:solidFill>
      </p:bgPr>
    </p:bg>
    <p:spTree>
      <p:nvGrpSpPr>
        <p:cNvPr id="34" name="Shape 34"/>
        <p:cNvGrpSpPr/>
        <p:nvPr/>
      </p:nvGrpSpPr>
      <p:grpSpPr>
        <a:xfrm>
          <a:off x="0" y="0"/>
          <a:ext cx="0" cy="0"/>
          <a:chOff x="0" y="0"/>
          <a:chExt cx="0" cy="0"/>
        </a:xfrm>
      </p:grpSpPr>
      <p:pic>
        <p:nvPicPr>
          <p:cNvPr id="35" name="Google Shape;35;p31"/>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36" name="Google Shape;36;p31"/>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37" name="Google Shape;37;p31"/>
          <p:cNvSpPr txBox="1"/>
          <p:nvPr>
            <p:ph idx="1" type="subTitle"/>
          </p:nvPr>
        </p:nvSpPr>
        <p:spPr>
          <a:xfrm>
            <a:off x="2040633" y="6105350"/>
            <a:ext cx="7415400" cy="168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a:buNone/>
              <a:defRPr b="0"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38" name="Google Shape;38;p31"/>
          <p:cNvSpPr txBox="1"/>
          <p:nvPr>
            <p:ph type="title"/>
          </p:nvPr>
        </p:nvSpPr>
        <p:spPr>
          <a:xfrm>
            <a:off x="1990350" y="2201850"/>
            <a:ext cx="7112100" cy="137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9pPr>
          </a:lstStyle>
          <a:p/>
        </p:txBody>
      </p:sp>
      <p:sp>
        <p:nvSpPr>
          <p:cNvPr id="39" name="Google Shape;39;p31"/>
          <p:cNvSpPr/>
          <p:nvPr/>
        </p:nvSpPr>
        <p:spPr>
          <a:xfrm>
            <a:off x="11210497" y="243955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 name="Google Shape;40;p31"/>
          <p:cNvSpPr/>
          <p:nvPr/>
        </p:nvSpPr>
        <p:spPr>
          <a:xfrm>
            <a:off x="11210497" y="422790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31"/>
          <p:cNvSpPr/>
          <p:nvPr/>
        </p:nvSpPr>
        <p:spPr>
          <a:xfrm>
            <a:off x="11210497" y="613490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 name="Google Shape;42;p31"/>
          <p:cNvSpPr txBox="1"/>
          <p:nvPr>
            <p:ph idx="2" type="subTitle"/>
          </p:nvPr>
        </p:nvSpPr>
        <p:spPr>
          <a:xfrm>
            <a:off x="12086969" y="2439550"/>
            <a:ext cx="10648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43" name="Google Shape;43;p31"/>
          <p:cNvSpPr txBox="1"/>
          <p:nvPr>
            <p:ph idx="3" type="subTitle"/>
          </p:nvPr>
        </p:nvSpPr>
        <p:spPr>
          <a:xfrm>
            <a:off x="12086969" y="4227900"/>
            <a:ext cx="10648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44" name="Google Shape;44;p31"/>
          <p:cNvSpPr txBox="1"/>
          <p:nvPr>
            <p:ph idx="4" type="subTitle"/>
          </p:nvPr>
        </p:nvSpPr>
        <p:spPr>
          <a:xfrm>
            <a:off x="12086969" y="6134900"/>
            <a:ext cx="10648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45" name="Google Shape;45;p31"/>
          <p:cNvSpPr/>
          <p:nvPr/>
        </p:nvSpPr>
        <p:spPr>
          <a:xfrm>
            <a:off x="11210497" y="816235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 name="Google Shape;46;p31"/>
          <p:cNvSpPr/>
          <p:nvPr/>
        </p:nvSpPr>
        <p:spPr>
          <a:xfrm>
            <a:off x="11210497" y="1006935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 name="Google Shape;47;p31"/>
          <p:cNvSpPr txBox="1"/>
          <p:nvPr>
            <p:ph idx="5" type="subTitle"/>
          </p:nvPr>
        </p:nvSpPr>
        <p:spPr>
          <a:xfrm>
            <a:off x="12086969" y="8162350"/>
            <a:ext cx="10648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48" name="Google Shape;48;p31"/>
          <p:cNvSpPr txBox="1"/>
          <p:nvPr>
            <p:ph idx="6" type="subTitle"/>
          </p:nvPr>
        </p:nvSpPr>
        <p:spPr>
          <a:xfrm>
            <a:off x="12086969" y="10069350"/>
            <a:ext cx="10648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pic>
        <p:nvPicPr>
          <p:cNvPr id="49" name="Google Shape;49;p31"/>
          <p:cNvPicPr preferRelativeResize="0"/>
          <p:nvPr/>
        </p:nvPicPr>
        <p:blipFill rotWithShape="1">
          <a:blip r:embed="rId2">
            <a:alphaModFix/>
          </a:blip>
          <a:srcRect b="0" l="0" r="0" t="83846"/>
          <a:stretch/>
        </p:blipFill>
        <p:spPr>
          <a:xfrm>
            <a:off x="-2992950" y="-451525"/>
            <a:ext cx="24377651" cy="15150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ullet Points">
  <p:cSld name="Circle Picture Left">
    <p:bg>
      <p:bgPr>
        <a:solidFill>
          <a:srgbClr val="002A44"/>
        </a:solidFill>
      </p:bgPr>
    </p:bg>
    <p:spTree>
      <p:nvGrpSpPr>
        <p:cNvPr id="522" name="Shape 522"/>
        <p:cNvGrpSpPr/>
        <p:nvPr/>
      </p:nvGrpSpPr>
      <p:grpSpPr>
        <a:xfrm>
          <a:off x="0" y="0"/>
          <a:ext cx="0" cy="0"/>
          <a:chOff x="0" y="0"/>
          <a:chExt cx="0" cy="0"/>
        </a:xfrm>
      </p:grpSpPr>
      <p:pic>
        <p:nvPicPr>
          <p:cNvPr id="523" name="Google Shape;523;p65"/>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524" name="Google Shape;524;p65"/>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525" name="Google Shape;525;p65"/>
          <p:cNvSpPr txBox="1"/>
          <p:nvPr>
            <p:ph type="title"/>
          </p:nvPr>
        </p:nvSpPr>
        <p:spPr>
          <a:xfrm>
            <a:off x="1990350" y="2201850"/>
            <a:ext cx="19257600" cy="137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9pPr>
          </a:lstStyle>
          <a:p/>
        </p:txBody>
      </p:sp>
      <p:sp>
        <p:nvSpPr>
          <p:cNvPr id="526" name="Google Shape;526;p65"/>
          <p:cNvSpPr txBox="1"/>
          <p:nvPr>
            <p:ph idx="1" type="subTitle"/>
          </p:nvPr>
        </p:nvSpPr>
        <p:spPr>
          <a:xfrm>
            <a:off x="2050300" y="3798050"/>
            <a:ext cx="20078700" cy="168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a:buNone/>
              <a:defRPr b="0"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527" name="Google Shape;527;p65"/>
          <p:cNvSpPr/>
          <p:nvPr/>
        </p:nvSpPr>
        <p:spPr>
          <a:xfrm>
            <a:off x="2220797" y="606760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8" name="Google Shape;528;p65"/>
          <p:cNvSpPr/>
          <p:nvPr/>
        </p:nvSpPr>
        <p:spPr>
          <a:xfrm>
            <a:off x="2220797" y="785595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9" name="Google Shape;529;p65"/>
          <p:cNvSpPr/>
          <p:nvPr/>
        </p:nvSpPr>
        <p:spPr>
          <a:xfrm>
            <a:off x="2220797" y="976295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0" name="Google Shape;530;p65"/>
          <p:cNvSpPr txBox="1"/>
          <p:nvPr>
            <p:ph idx="2" type="subTitle"/>
          </p:nvPr>
        </p:nvSpPr>
        <p:spPr>
          <a:xfrm>
            <a:off x="3097263" y="6067600"/>
            <a:ext cx="190596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531" name="Google Shape;531;p65"/>
          <p:cNvSpPr txBox="1"/>
          <p:nvPr>
            <p:ph idx="3" type="subTitle"/>
          </p:nvPr>
        </p:nvSpPr>
        <p:spPr>
          <a:xfrm>
            <a:off x="3097263" y="7855950"/>
            <a:ext cx="190596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532" name="Google Shape;532;p65"/>
          <p:cNvSpPr txBox="1"/>
          <p:nvPr>
            <p:ph idx="4" type="subTitle"/>
          </p:nvPr>
        </p:nvSpPr>
        <p:spPr>
          <a:xfrm>
            <a:off x="3097263" y="9762950"/>
            <a:ext cx="190596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pic>
        <p:nvPicPr>
          <p:cNvPr id="533" name="Google Shape;533;p65"/>
          <p:cNvPicPr preferRelativeResize="0"/>
          <p:nvPr/>
        </p:nvPicPr>
        <p:blipFill rotWithShape="1">
          <a:blip r:embed="rId2">
            <a:alphaModFix/>
          </a:blip>
          <a:srcRect b="0" l="0" r="0" t="83846"/>
          <a:stretch/>
        </p:blipFill>
        <p:spPr>
          <a:xfrm>
            <a:off x="-2992950" y="-451525"/>
            <a:ext cx="24377651" cy="15150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amp; Five Bullet Points">
  <p:cSld name="Circle Picture Left_1">
    <p:bg>
      <p:bgPr>
        <a:solidFill>
          <a:srgbClr val="002A44"/>
        </a:solidFill>
      </p:bgPr>
    </p:bg>
    <p:spTree>
      <p:nvGrpSpPr>
        <p:cNvPr id="534" name="Shape 534"/>
        <p:cNvGrpSpPr/>
        <p:nvPr/>
      </p:nvGrpSpPr>
      <p:grpSpPr>
        <a:xfrm>
          <a:off x="0" y="0"/>
          <a:ext cx="0" cy="0"/>
          <a:chOff x="0" y="0"/>
          <a:chExt cx="0" cy="0"/>
        </a:xfrm>
      </p:grpSpPr>
      <p:pic>
        <p:nvPicPr>
          <p:cNvPr id="535" name="Google Shape;535;p66"/>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536" name="Google Shape;536;p66"/>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537" name="Google Shape;537;p66"/>
          <p:cNvSpPr txBox="1"/>
          <p:nvPr>
            <p:ph idx="1" type="subTitle"/>
          </p:nvPr>
        </p:nvSpPr>
        <p:spPr>
          <a:xfrm>
            <a:off x="2040633" y="6105350"/>
            <a:ext cx="7415400" cy="168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a:buNone/>
              <a:defRPr b="0"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538" name="Google Shape;538;p66"/>
          <p:cNvSpPr txBox="1"/>
          <p:nvPr>
            <p:ph type="title"/>
          </p:nvPr>
        </p:nvSpPr>
        <p:spPr>
          <a:xfrm>
            <a:off x="1990350" y="2201850"/>
            <a:ext cx="7112100" cy="137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9pPr>
          </a:lstStyle>
          <a:p/>
        </p:txBody>
      </p:sp>
      <p:sp>
        <p:nvSpPr>
          <p:cNvPr id="539" name="Google Shape;539;p66"/>
          <p:cNvSpPr/>
          <p:nvPr/>
        </p:nvSpPr>
        <p:spPr>
          <a:xfrm>
            <a:off x="11210497" y="243955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p66"/>
          <p:cNvSpPr/>
          <p:nvPr/>
        </p:nvSpPr>
        <p:spPr>
          <a:xfrm>
            <a:off x="11210497" y="422790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1" name="Google Shape;541;p66"/>
          <p:cNvSpPr/>
          <p:nvPr/>
        </p:nvSpPr>
        <p:spPr>
          <a:xfrm>
            <a:off x="11210497" y="613490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2" name="Google Shape;542;p66"/>
          <p:cNvSpPr txBox="1"/>
          <p:nvPr>
            <p:ph idx="2" type="subTitle"/>
          </p:nvPr>
        </p:nvSpPr>
        <p:spPr>
          <a:xfrm>
            <a:off x="12086969" y="2439550"/>
            <a:ext cx="10648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543" name="Google Shape;543;p66"/>
          <p:cNvSpPr txBox="1"/>
          <p:nvPr>
            <p:ph idx="3" type="subTitle"/>
          </p:nvPr>
        </p:nvSpPr>
        <p:spPr>
          <a:xfrm>
            <a:off x="12086969" y="4227900"/>
            <a:ext cx="10648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544" name="Google Shape;544;p66"/>
          <p:cNvSpPr txBox="1"/>
          <p:nvPr>
            <p:ph idx="4" type="subTitle"/>
          </p:nvPr>
        </p:nvSpPr>
        <p:spPr>
          <a:xfrm>
            <a:off x="12086969" y="6134900"/>
            <a:ext cx="10648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545" name="Google Shape;545;p66"/>
          <p:cNvSpPr/>
          <p:nvPr/>
        </p:nvSpPr>
        <p:spPr>
          <a:xfrm>
            <a:off x="11210497" y="816235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6" name="Google Shape;546;p66"/>
          <p:cNvSpPr/>
          <p:nvPr/>
        </p:nvSpPr>
        <p:spPr>
          <a:xfrm>
            <a:off x="11210497" y="10069358"/>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7" name="Google Shape;547;p66"/>
          <p:cNvSpPr txBox="1"/>
          <p:nvPr>
            <p:ph idx="5" type="subTitle"/>
          </p:nvPr>
        </p:nvSpPr>
        <p:spPr>
          <a:xfrm>
            <a:off x="12086969" y="8162350"/>
            <a:ext cx="10648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548" name="Google Shape;548;p66"/>
          <p:cNvSpPr txBox="1"/>
          <p:nvPr>
            <p:ph idx="6" type="subTitle"/>
          </p:nvPr>
        </p:nvSpPr>
        <p:spPr>
          <a:xfrm>
            <a:off x="12086969" y="10069350"/>
            <a:ext cx="10648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pic>
        <p:nvPicPr>
          <p:cNvPr id="549" name="Google Shape;549;p66"/>
          <p:cNvPicPr preferRelativeResize="0"/>
          <p:nvPr/>
        </p:nvPicPr>
        <p:blipFill rotWithShape="1">
          <a:blip r:embed="rId2">
            <a:alphaModFix/>
          </a:blip>
          <a:srcRect b="0" l="0" r="0" t="83846"/>
          <a:stretch/>
        </p:blipFill>
        <p:spPr>
          <a:xfrm>
            <a:off x="-2992950" y="-451525"/>
            <a:ext cx="24377651" cy="151509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ullet Points">
  <p:cSld name="Circle Picture Left_1_1">
    <p:bg>
      <p:bgPr>
        <a:solidFill>
          <a:srgbClr val="002A44"/>
        </a:solidFill>
      </p:bgPr>
    </p:bg>
    <p:spTree>
      <p:nvGrpSpPr>
        <p:cNvPr id="550" name="Shape 550"/>
        <p:cNvGrpSpPr/>
        <p:nvPr/>
      </p:nvGrpSpPr>
      <p:grpSpPr>
        <a:xfrm>
          <a:off x="0" y="0"/>
          <a:ext cx="0" cy="0"/>
          <a:chOff x="0" y="0"/>
          <a:chExt cx="0" cy="0"/>
        </a:xfrm>
      </p:grpSpPr>
      <p:pic>
        <p:nvPicPr>
          <p:cNvPr id="551" name="Google Shape;551;p67"/>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552" name="Google Shape;552;p67"/>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553" name="Google Shape;553;p67"/>
          <p:cNvSpPr txBox="1"/>
          <p:nvPr>
            <p:ph type="title"/>
          </p:nvPr>
        </p:nvSpPr>
        <p:spPr>
          <a:xfrm>
            <a:off x="1990350" y="2201850"/>
            <a:ext cx="19257600" cy="137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9pPr>
          </a:lstStyle>
          <a:p/>
        </p:txBody>
      </p:sp>
      <p:sp>
        <p:nvSpPr>
          <p:cNvPr id="554" name="Google Shape;554;p67"/>
          <p:cNvSpPr txBox="1"/>
          <p:nvPr>
            <p:ph idx="1" type="subTitle"/>
          </p:nvPr>
        </p:nvSpPr>
        <p:spPr>
          <a:xfrm>
            <a:off x="2050300" y="3798050"/>
            <a:ext cx="20078700" cy="168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a:buNone/>
              <a:defRPr b="0"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555" name="Google Shape;555;p67"/>
          <p:cNvSpPr/>
          <p:nvPr/>
        </p:nvSpPr>
        <p:spPr>
          <a:xfrm>
            <a:off x="2167172" y="611764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67"/>
          <p:cNvSpPr/>
          <p:nvPr/>
        </p:nvSpPr>
        <p:spPr>
          <a:xfrm>
            <a:off x="2167172" y="7905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67"/>
          <p:cNvSpPr/>
          <p:nvPr/>
        </p:nvSpPr>
        <p:spPr>
          <a:xfrm>
            <a:off x="2167172" y="9812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8" name="Google Shape;558;p67"/>
          <p:cNvSpPr txBox="1"/>
          <p:nvPr>
            <p:ph idx="2" type="subTitle"/>
          </p:nvPr>
        </p:nvSpPr>
        <p:spPr>
          <a:xfrm>
            <a:off x="3043649" y="611765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559" name="Google Shape;559;p67"/>
          <p:cNvSpPr txBox="1"/>
          <p:nvPr>
            <p:ph idx="3" type="subTitle"/>
          </p:nvPr>
        </p:nvSpPr>
        <p:spPr>
          <a:xfrm>
            <a:off x="3043649" y="7906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560" name="Google Shape;560;p67"/>
          <p:cNvSpPr txBox="1"/>
          <p:nvPr>
            <p:ph idx="4" type="subTitle"/>
          </p:nvPr>
        </p:nvSpPr>
        <p:spPr>
          <a:xfrm>
            <a:off x="3043649" y="9813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561" name="Google Shape;561;p67"/>
          <p:cNvSpPr/>
          <p:nvPr/>
        </p:nvSpPr>
        <p:spPr>
          <a:xfrm>
            <a:off x="12640247" y="611764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2" name="Google Shape;562;p67"/>
          <p:cNvSpPr/>
          <p:nvPr/>
        </p:nvSpPr>
        <p:spPr>
          <a:xfrm>
            <a:off x="12640247" y="7905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3" name="Google Shape;563;p67"/>
          <p:cNvSpPr/>
          <p:nvPr/>
        </p:nvSpPr>
        <p:spPr>
          <a:xfrm>
            <a:off x="12640247" y="9812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4" name="Google Shape;564;p67"/>
          <p:cNvSpPr txBox="1"/>
          <p:nvPr>
            <p:ph idx="5" type="subTitle"/>
          </p:nvPr>
        </p:nvSpPr>
        <p:spPr>
          <a:xfrm>
            <a:off x="13516724" y="611765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565" name="Google Shape;565;p67"/>
          <p:cNvSpPr txBox="1"/>
          <p:nvPr>
            <p:ph idx="6" type="subTitle"/>
          </p:nvPr>
        </p:nvSpPr>
        <p:spPr>
          <a:xfrm>
            <a:off x="13516724" y="7906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566" name="Google Shape;566;p67"/>
          <p:cNvSpPr txBox="1"/>
          <p:nvPr>
            <p:ph idx="7" type="subTitle"/>
          </p:nvPr>
        </p:nvSpPr>
        <p:spPr>
          <a:xfrm>
            <a:off x="13516724" y="9813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pic>
        <p:nvPicPr>
          <p:cNvPr id="567" name="Google Shape;567;p67"/>
          <p:cNvPicPr preferRelativeResize="0"/>
          <p:nvPr/>
        </p:nvPicPr>
        <p:blipFill rotWithShape="1">
          <a:blip r:embed="rId2">
            <a:alphaModFix/>
          </a:blip>
          <a:srcRect b="0" l="0" r="0" t="83846"/>
          <a:stretch/>
        </p:blipFill>
        <p:spPr>
          <a:xfrm>
            <a:off x="-2992950" y="-451525"/>
            <a:ext cx="24377651" cy="151509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ullet Points Light">
  <p:cSld name="Circle Picture Left_1_1_1">
    <p:bg>
      <p:bgPr>
        <a:solidFill>
          <a:schemeClr val="lt1"/>
        </a:solidFill>
      </p:bgPr>
    </p:bg>
    <p:spTree>
      <p:nvGrpSpPr>
        <p:cNvPr id="568" name="Shape 568"/>
        <p:cNvGrpSpPr/>
        <p:nvPr/>
      </p:nvGrpSpPr>
      <p:grpSpPr>
        <a:xfrm>
          <a:off x="0" y="0"/>
          <a:ext cx="0" cy="0"/>
          <a:chOff x="0" y="0"/>
          <a:chExt cx="0" cy="0"/>
        </a:xfrm>
      </p:grpSpPr>
      <p:pic>
        <p:nvPicPr>
          <p:cNvPr id="569" name="Google Shape;569;p68"/>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570" name="Google Shape;570;p68"/>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571" name="Google Shape;571;p68"/>
          <p:cNvSpPr txBox="1"/>
          <p:nvPr>
            <p:ph type="title"/>
          </p:nvPr>
        </p:nvSpPr>
        <p:spPr>
          <a:xfrm>
            <a:off x="1990350" y="2201850"/>
            <a:ext cx="19257600" cy="137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7200"/>
              <a:buFont typeface="Montserrat Black"/>
              <a:buNone/>
              <a:defRPr b="0" i="0" sz="72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2pPr>
            <a:lvl3pPr lvl="2"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3pPr>
            <a:lvl4pPr lvl="3"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4pPr>
            <a:lvl5pPr lvl="4"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5pPr>
            <a:lvl6pPr lvl="5"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6pPr>
            <a:lvl7pPr lvl="6"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7pPr>
            <a:lvl8pPr lvl="7"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8pPr>
            <a:lvl9pPr lvl="8" marR="0" rtl="0" algn="l">
              <a:lnSpc>
                <a:spcPct val="100000"/>
              </a:lnSpc>
              <a:spcBef>
                <a:spcPts val="0"/>
              </a:spcBef>
              <a:spcAft>
                <a:spcPts val="0"/>
              </a:spcAft>
              <a:buClr>
                <a:srgbClr val="002D45"/>
              </a:buClr>
              <a:buSzPts val="7200"/>
              <a:buFont typeface="Arial"/>
              <a:buNone/>
              <a:defRPr b="0" i="0" sz="7200" u="none" cap="none" strike="noStrike">
                <a:solidFill>
                  <a:srgbClr val="002D45"/>
                </a:solidFill>
                <a:latin typeface="Arial"/>
                <a:ea typeface="Arial"/>
                <a:cs typeface="Arial"/>
                <a:sym typeface="Arial"/>
              </a:defRPr>
            </a:lvl9pPr>
          </a:lstStyle>
          <a:p/>
        </p:txBody>
      </p:sp>
      <p:sp>
        <p:nvSpPr>
          <p:cNvPr id="572" name="Google Shape;572;p68"/>
          <p:cNvSpPr txBox="1"/>
          <p:nvPr>
            <p:ph idx="1" type="subTitle"/>
          </p:nvPr>
        </p:nvSpPr>
        <p:spPr>
          <a:xfrm>
            <a:off x="2050300" y="3798050"/>
            <a:ext cx="20078700" cy="168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3600"/>
              <a:buFont typeface="Montserrat"/>
              <a:buNone/>
              <a:defRPr b="0" i="0" sz="3600" u="none" cap="none" strike="noStrike">
                <a:solidFill>
                  <a:srgbClr val="002D45"/>
                </a:solidFill>
                <a:latin typeface="Montserrat"/>
                <a:ea typeface="Montserrat"/>
                <a:cs typeface="Montserrat"/>
                <a:sym typeface="Montserrat"/>
              </a:defRPr>
            </a:lvl1pPr>
            <a:lvl2pPr lvl="1"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2pPr>
            <a:lvl3pPr lvl="2"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3pPr>
            <a:lvl4pPr lvl="3"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4pPr>
            <a:lvl5pPr lvl="4"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5pPr>
            <a:lvl6pPr lvl="5"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6pPr>
            <a:lvl7pPr lvl="6"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7pPr>
            <a:lvl8pPr lvl="7"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8pPr>
            <a:lvl9pPr lvl="8" marR="0" rtl="0" algn="l">
              <a:lnSpc>
                <a:spcPct val="100000"/>
              </a:lnSpc>
              <a:spcBef>
                <a:spcPts val="0"/>
              </a:spcBef>
              <a:spcAft>
                <a:spcPts val="0"/>
              </a:spcAft>
              <a:buClr>
                <a:srgbClr val="002D45"/>
              </a:buClr>
              <a:buSzPts val="3600"/>
              <a:buFont typeface="Arial"/>
              <a:buNone/>
              <a:defRPr b="0" i="0" sz="3600" u="none" cap="none" strike="noStrike">
                <a:solidFill>
                  <a:srgbClr val="002D45"/>
                </a:solidFill>
                <a:latin typeface="Arial"/>
                <a:ea typeface="Arial"/>
                <a:cs typeface="Arial"/>
                <a:sym typeface="Arial"/>
              </a:defRPr>
            </a:lvl9pPr>
          </a:lstStyle>
          <a:p/>
        </p:txBody>
      </p:sp>
      <p:sp>
        <p:nvSpPr>
          <p:cNvPr id="573" name="Google Shape;573;p68"/>
          <p:cNvSpPr/>
          <p:nvPr/>
        </p:nvSpPr>
        <p:spPr>
          <a:xfrm>
            <a:off x="2167172" y="611764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4" name="Google Shape;574;p68"/>
          <p:cNvSpPr/>
          <p:nvPr/>
        </p:nvSpPr>
        <p:spPr>
          <a:xfrm>
            <a:off x="2167172" y="7905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5" name="Google Shape;575;p68"/>
          <p:cNvSpPr/>
          <p:nvPr/>
        </p:nvSpPr>
        <p:spPr>
          <a:xfrm>
            <a:off x="2167172" y="9812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6" name="Google Shape;576;p68"/>
          <p:cNvSpPr txBox="1"/>
          <p:nvPr>
            <p:ph idx="2" type="subTitle"/>
          </p:nvPr>
        </p:nvSpPr>
        <p:spPr>
          <a:xfrm>
            <a:off x="3043649" y="611765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sp>
        <p:nvSpPr>
          <p:cNvPr id="577" name="Google Shape;577;p68"/>
          <p:cNvSpPr txBox="1"/>
          <p:nvPr>
            <p:ph idx="3" type="subTitle"/>
          </p:nvPr>
        </p:nvSpPr>
        <p:spPr>
          <a:xfrm>
            <a:off x="3043649" y="7906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sp>
        <p:nvSpPr>
          <p:cNvPr id="578" name="Google Shape;578;p68"/>
          <p:cNvSpPr txBox="1"/>
          <p:nvPr>
            <p:ph idx="4" type="subTitle"/>
          </p:nvPr>
        </p:nvSpPr>
        <p:spPr>
          <a:xfrm>
            <a:off x="3043649" y="9813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sp>
        <p:nvSpPr>
          <p:cNvPr id="579" name="Google Shape;579;p68"/>
          <p:cNvSpPr/>
          <p:nvPr/>
        </p:nvSpPr>
        <p:spPr>
          <a:xfrm>
            <a:off x="12640247" y="611764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0" name="Google Shape;580;p68"/>
          <p:cNvSpPr/>
          <p:nvPr/>
        </p:nvSpPr>
        <p:spPr>
          <a:xfrm>
            <a:off x="12640247" y="7905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1" name="Google Shape;581;p68"/>
          <p:cNvSpPr/>
          <p:nvPr/>
        </p:nvSpPr>
        <p:spPr>
          <a:xfrm>
            <a:off x="12640247" y="9812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2" name="Google Shape;582;p68"/>
          <p:cNvSpPr txBox="1"/>
          <p:nvPr>
            <p:ph idx="5" type="subTitle"/>
          </p:nvPr>
        </p:nvSpPr>
        <p:spPr>
          <a:xfrm>
            <a:off x="13516724" y="611765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sp>
        <p:nvSpPr>
          <p:cNvPr id="583" name="Google Shape;583;p68"/>
          <p:cNvSpPr txBox="1"/>
          <p:nvPr>
            <p:ph idx="6" type="subTitle"/>
          </p:nvPr>
        </p:nvSpPr>
        <p:spPr>
          <a:xfrm>
            <a:off x="13516724" y="7906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sp>
        <p:nvSpPr>
          <p:cNvPr id="584" name="Google Shape;584;p68"/>
          <p:cNvSpPr txBox="1"/>
          <p:nvPr>
            <p:ph idx="7" type="subTitle"/>
          </p:nvPr>
        </p:nvSpPr>
        <p:spPr>
          <a:xfrm>
            <a:off x="13516724" y="9813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2400"/>
              <a:buFont typeface="Montserrat SemiBold"/>
              <a:buNone/>
              <a:defRPr b="0" i="0" sz="2400" u="none" cap="none" strike="noStrike">
                <a:solidFill>
                  <a:srgbClr val="002D45"/>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D45"/>
              </a:buClr>
              <a:buSzPts val="2500"/>
              <a:buFont typeface="Montserrat SemiBold"/>
              <a:buNone/>
              <a:defRPr b="0" i="0" sz="2500" u="none" cap="none" strike="noStrike">
                <a:solidFill>
                  <a:srgbClr val="002D45"/>
                </a:solidFill>
                <a:latin typeface="Montserrat SemiBold"/>
                <a:ea typeface="Montserrat SemiBold"/>
                <a:cs typeface="Montserrat SemiBold"/>
                <a:sym typeface="Montserrat SemiBold"/>
              </a:defRPr>
            </a:lvl9pPr>
          </a:lstStyle>
          <a:p/>
        </p:txBody>
      </p:sp>
      <p:pic>
        <p:nvPicPr>
          <p:cNvPr id="585" name="Google Shape;585;p68"/>
          <p:cNvPicPr preferRelativeResize="0"/>
          <p:nvPr/>
        </p:nvPicPr>
        <p:blipFill rotWithShape="1">
          <a:blip r:embed="rId2">
            <a:alphaModFix/>
          </a:blip>
          <a:srcRect b="0" l="0" r="0" t="83846"/>
          <a:stretch/>
        </p:blipFill>
        <p:spPr>
          <a:xfrm>
            <a:off x="-2992950" y="-451525"/>
            <a:ext cx="24377651" cy="151509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ircle Picture Left_1_1_1_1">
    <p:bg>
      <p:bgPr>
        <a:solidFill>
          <a:schemeClr val="lt1"/>
        </a:solidFill>
      </p:bgPr>
    </p:bg>
    <p:spTree>
      <p:nvGrpSpPr>
        <p:cNvPr id="586" name="Shape 586"/>
        <p:cNvGrpSpPr/>
        <p:nvPr/>
      </p:nvGrpSpPr>
      <p:grpSpPr>
        <a:xfrm>
          <a:off x="0" y="0"/>
          <a:ext cx="0" cy="0"/>
          <a:chOff x="0" y="0"/>
          <a:chExt cx="0" cy="0"/>
        </a:xfrm>
      </p:grpSpPr>
      <p:pic>
        <p:nvPicPr>
          <p:cNvPr id="587" name="Google Shape;587;p69"/>
          <p:cNvPicPr preferRelativeResize="0"/>
          <p:nvPr/>
        </p:nvPicPr>
        <p:blipFill rotWithShape="1">
          <a:blip r:embed="rId2">
            <a:alphaModFix/>
          </a:blip>
          <a:srcRect b="0" l="0" r="0" t="83846"/>
          <a:stretch/>
        </p:blipFill>
        <p:spPr>
          <a:xfrm>
            <a:off x="-3678750" y="-680125"/>
            <a:ext cx="24377651" cy="1515099"/>
          </a:xfrm>
          <a:prstGeom prst="rect">
            <a:avLst/>
          </a:prstGeom>
          <a:noFill/>
          <a:ln>
            <a:noFill/>
          </a:ln>
        </p:spPr>
      </p:pic>
      <p:pic>
        <p:nvPicPr>
          <p:cNvPr id="588" name="Google Shape;588;p69"/>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589" name="Google Shape;589;p69"/>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tats 4">
  <p:cSld name="Circle Picture Left_1_1_1_1_1">
    <p:bg>
      <p:bgPr>
        <a:solidFill>
          <a:schemeClr val="lt1"/>
        </a:solidFill>
      </p:bgPr>
    </p:bg>
    <p:spTree>
      <p:nvGrpSpPr>
        <p:cNvPr id="590" name="Shape 590"/>
        <p:cNvGrpSpPr/>
        <p:nvPr/>
      </p:nvGrpSpPr>
      <p:grpSpPr>
        <a:xfrm>
          <a:off x="0" y="0"/>
          <a:ext cx="0" cy="0"/>
          <a:chOff x="0" y="0"/>
          <a:chExt cx="0" cy="0"/>
        </a:xfrm>
      </p:grpSpPr>
      <p:pic>
        <p:nvPicPr>
          <p:cNvPr id="591" name="Google Shape;591;p70"/>
          <p:cNvPicPr preferRelativeResize="0"/>
          <p:nvPr/>
        </p:nvPicPr>
        <p:blipFill rotWithShape="1">
          <a:blip r:embed="rId2">
            <a:alphaModFix/>
          </a:blip>
          <a:srcRect b="0" l="0" r="0" t="83846"/>
          <a:stretch/>
        </p:blipFill>
        <p:spPr>
          <a:xfrm>
            <a:off x="-2992950" y="-451525"/>
            <a:ext cx="24377651" cy="1515099"/>
          </a:xfrm>
          <a:prstGeom prst="rect">
            <a:avLst/>
          </a:prstGeom>
          <a:noFill/>
          <a:ln>
            <a:noFill/>
          </a:ln>
        </p:spPr>
      </p:pic>
      <p:pic>
        <p:nvPicPr>
          <p:cNvPr id="592" name="Google Shape;592;p70"/>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593" name="Google Shape;593;p70"/>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594" name="Google Shape;594;p70"/>
          <p:cNvSpPr/>
          <p:nvPr/>
        </p:nvSpPr>
        <p:spPr>
          <a:xfrm>
            <a:off x="9198950" y="3404825"/>
            <a:ext cx="1992300" cy="1992300"/>
          </a:xfrm>
          <a:prstGeom prst="ellipse">
            <a:avLst/>
          </a:prstGeom>
          <a:solidFill>
            <a:srgbClr val="C1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70"/>
          <p:cNvSpPr/>
          <p:nvPr/>
        </p:nvSpPr>
        <p:spPr>
          <a:xfrm>
            <a:off x="9198950" y="8318875"/>
            <a:ext cx="1992300" cy="1992300"/>
          </a:xfrm>
          <a:prstGeom prst="ellipse">
            <a:avLst/>
          </a:prstGeom>
          <a:solidFill>
            <a:srgbClr val="C1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70"/>
          <p:cNvSpPr txBox="1"/>
          <p:nvPr>
            <p:ph idx="1" type="subTitle"/>
          </p:nvPr>
        </p:nvSpPr>
        <p:spPr>
          <a:xfrm>
            <a:off x="2069275" y="6959450"/>
            <a:ext cx="6080100" cy="2566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3600"/>
              <a:buFont typeface="Montserrat"/>
              <a:buNone/>
              <a:defRPr b="0" i="0" sz="3600" u="none" cap="none" strike="noStrike">
                <a:solidFill>
                  <a:srgbClr val="000000"/>
                </a:solidFill>
                <a:latin typeface="Montserrat"/>
                <a:ea typeface="Montserrat"/>
                <a:cs typeface="Montserrat"/>
                <a:sym typeface="Montserrat"/>
              </a:defRPr>
            </a:lvl9pPr>
          </a:lstStyle>
          <a:p/>
        </p:txBody>
      </p:sp>
      <p:sp>
        <p:nvSpPr>
          <p:cNvPr id="597" name="Google Shape;597;p70"/>
          <p:cNvSpPr txBox="1"/>
          <p:nvPr>
            <p:ph type="title"/>
          </p:nvPr>
        </p:nvSpPr>
        <p:spPr>
          <a:xfrm>
            <a:off x="1992025" y="3078425"/>
            <a:ext cx="6080100" cy="264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7200"/>
              <a:buFont typeface="Montserrat Black"/>
              <a:buNone/>
              <a:defRPr b="0" i="0" sz="72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8" name="Google Shape;598;p70"/>
          <p:cNvSpPr txBox="1"/>
          <p:nvPr>
            <p:ph idx="2" type="title"/>
          </p:nvPr>
        </p:nvSpPr>
        <p:spPr>
          <a:xfrm>
            <a:off x="11538900" y="3404825"/>
            <a:ext cx="3735900" cy="174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3600"/>
              <a:buFont typeface="Montserrat Black"/>
              <a:buNone/>
              <a:defRPr b="0" i="0" sz="36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9" name="Google Shape;599;p70"/>
          <p:cNvSpPr txBox="1"/>
          <p:nvPr>
            <p:ph idx="3" type="title"/>
          </p:nvPr>
        </p:nvSpPr>
        <p:spPr>
          <a:xfrm>
            <a:off x="18659175" y="3404825"/>
            <a:ext cx="3735900" cy="174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3600"/>
              <a:buFont typeface="Montserrat Black"/>
              <a:buNone/>
              <a:defRPr b="0" i="0" sz="36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70"/>
          <p:cNvSpPr txBox="1"/>
          <p:nvPr>
            <p:ph idx="4" type="title"/>
          </p:nvPr>
        </p:nvSpPr>
        <p:spPr>
          <a:xfrm>
            <a:off x="11538900" y="8334450"/>
            <a:ext cx="3735900" cy="174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3600"/>
              <a:buFont typeface="Montserrat Black"/>
              <a:buNone/>
              <a:defRPr b="0" i="0" sz="36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p70"/>
          <p:cNvSpPr txBox="1"/>
          <p:nvPr>
            <p:ph idx="5" type="title"/>
          </p:nvPr>
        </p:nvSpPr>
        <p:spPr>
          <a:xfrm>
            <a:off x="18659175" y="8334450"/>
            <a:ext cx="3735900" cy="1747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D45"/>
              </a:buClr>
              <a:buSzPts val="3600"/>
              <a:buFont typeface="Montserrat Black"/>
              <a:buNone/>
              <a:defRPr b="0" i="0" sz="3600" u="none" cap="none" strike="noStrike">
                <a:solidFill>
                  <a:srgbClr val="002D45"/>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70"/>
          <p:cNvSpPr txBox="1"/>
          <p:nvPr>
            <p:ph idx="6" type="subTitle"/>
          </p:nvPr>
        </p:nvSpPr>
        <p:spPr>
          <a:xfrm>
            <a:off x="11538900" y="5460300"/>
            <a:ext cx="4135800" cy="199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2pPr>
            <a:lvl3pPr lvl="2"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3pPr>
            <a:lvl4pPr lvl="3"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4pPr>
            <a:lvl5pPr lvl="4"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5pPr>
            <a:lvl6pPr lvl="5"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6pPr>
            <a:lvl7pPr lvl="6"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7pPr>
            <a:lvl8pPr lvl="7"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8pPr>
            <a:lvl9pPr lvl="8"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9pPr>
          </a:lstStyle>
          <a:p/>
        </p:txBody>
      </p:sp>
      <p:sp>
        <p:nvSpPr>
          <p:cNvPr id="603" name="Google Shape;603;p70"/>
          <p:cNvSpPr txBox="1"/>
          <p:nvPr>
            <p:ph idx="7" type="subTitle"/>
          </p:nvPr>
        </p:nvSpPr>
        <p:spPr>
          <a:xfrm>
            <a:off x="18761625" y="5460300"/>
            <a:ext cx="4135800" cy="199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2pPr>
            <a:lvl3pPr lvl="2"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3pPr>
            <a:lvl4pPr lvl="3"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4pPr>
            <a:lvl5pPr lvl="4"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5pPr>
            <a:lvl6pPr lvl="5"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6pPr>
            <a:lvl7pPr lvl="6"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7pPr>
            <a:lvl8pPr lvl="7"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8pPr>
            <a:lvl9pPr lvl="8"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9pPr>
          </a:lstStyle>
          <a:p/>
        </p:txBody>
      </p:sp>
      <p:sp>
        <p:nvSpPr>
          <p:cNvPr id="604" name="Google Shape;604;p70"/>
          <p:cNvSpPr txBox="1"/>
          <p:nvPr>
            <p:ph idx="8" type="subTitle"/>
          </p:nvPr>
        </p:nvSpPr>
        <p:spPr>
          <a:xfrm>
            <a:off x="11538900" y="10420275"/>
            <a:ext cx="4135800" cy="199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2pPr>
            <a:lvl3pPr lvl="2"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3pPr>
            <a:lvl4pPr lvl="3"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4pPr>
            <a:lvl5pPr lvl="4"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5pPr>
            <a:lvl6pPr lvl="5"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6pPr>
            <a:lvl7pPr lvl="6"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7pPr>
            <a:lvl8pPr lvl="7"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8pPr>
            <a:lvl9pPr lvl="8"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9pPr>
          </a:lstStyle>
          <a:p/>
        </p:txBody>
      </p:sp>
      <p:sp>
        <p:nvSpPr>
          <p:cNvPr id="605" name="Google Shape;605;p70"/>
          <p:cNvSpPr txBox="1"/>
          <p:nvPr>
            <p:ph idx="9" type="subTitle"/>
          </p:nvPr>
        </p:nvSpPr>
        <p:spPr>
          <a:xfrm>
            <a:off x="18761625" y="10420275"/>
            <a:ext cx="4135800" cy="199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2pPr>
            <a:lvl3pPr lvl="2"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3pPr>
            <a:lvl4pPr lvl="3"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4pPr>
            <a:lvl5pPr lvl="4"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5pPr>
            <a:lvl6pPr lvl="5"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6pPr>
            <a:lvl7pPr lvl="6"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7pPr>
            <a:lvl8pPr lvl="7"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8pPr>
            <a:lvl9pPr lvl="8" marR="0" rtl="0" algn="l">
              <a:lnSpc>
                <a:spcPct val="100000"/>
              </a:lnSpc>
              <a:spcBef>
                <a:spcPts val="0"/>
              </a:spcBef>
              <a:spcAft>
                <a:spcPts val="0"/>
              </a:spcAft>
              <a:buClr>
                <a:srgbClr val="000000"/>
              </a:buClr>
              <a:buSzPts val="2400"/>
              <a:buFont typeface="Montserrat Medium"/>
              <a:buNone/>
              <a:defRPr b="0" i="0" sz="2400" u="none" cap="none" strike="noStrike">
                <a:solidFill>
                  <a:srgbClr val="000000"/>
                </a:solidFill>
                <a:latin typeface="Montserrat Medium"/>
                <a:ea typeface="Montserrat Medium"/>
                <a:cs typeface="Montserrat Medium"/>
                <a:sym typeface="Montserrat Medium"/>
              </a:defRPr>
            </a:lvl9pPr>
          </a:lstStyle>
          <a:p/>
        </p:txBody>
      </p:sp>
      <p:sp>
        <p:nvSpPr>
          <p:cNvPr id="606" name="Google Shape;606;p70"/>
          <p:cNvSpPr/>
          <p:nvPr>
            <p:ph idx="13" type="pic"/>
          </p:nvPr>
        </p:nvSpPr>
        <p:spPr>
          <a:xfrm>
            <a:off x="9566450" y="3772325"/>
            <a:ext cx="1257300" cy="1257300"/>
          </a:xfrm>
          <a:prstGeom prst="ellipse">
            <a:avLst/>
          </a:prstGeom>
          <a:noFill/>
          <a:ln>
            <a:noFill/>
          </a:ln>
        </p:spPr>
      </p:sp>
      <p:sp>
        <p:nvSpPr>
          <p:cNvPr id="607" name="Google Shape;607;p70"/>
          <p:cNvSpPr/>
          <p:nvPr>
            <p:ph idx="14" type="pic"/>
          </p:nvPr>
        </p:nvSpPr>
        <p:spPr>
          <a:xfrm>
            <a:off x="9566450" y="8686375"/>
            <a:ext cx="1257300" cy="1257300"/>
          </a:xfrm>
          <a:prstGeom prst="ellipse">
            <a:avLst/>
          </a:prstGeom>
          <a:noFill/>
          <a:ln>
            <a:noFill/>
          </a:ln>
        </p:spPr>
      </p:sp>
      <p:sp>
        <p:nvSpPr>
          <p:cNvPr id="608" name="Google Shape;608;p70"/>
          <p:cNvSpPr/>
          <p:nvPr/>
        </p:nvSpPr>
        <p:spPr>
          <a:xfrm>
            <a:off x="16329850" y="3404825"/>
            <a:ext cx="1992300" cy="1992300"/>
          </a:xfrm>
          <a:prstGeom prst="ellipse">
            <a:avLst/>
          </a:prstGeom>
          <a:solidFill>
            <a:srgbClr val="C1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70"/>
          <p:cNvSpPr/>
          <p:nvPr/>
        </p:nvSpPr>
        <p:spPr>
          <a:xfrm>
            <a:off x="16329850" y="8318875"/>
            <a:ext cx="1992300" cy="1992300"/>
          </a:xfrm>
          <a:prstGeom prst="ellipse">
            <a:avLst/>
          </a:prstGeom>
          <a:solidFill>
            <a:srgbClr val="C1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70"/>
          <p:cNvSpPr/>
          <p:nvPr>
            <p:ph idx="15" type="pic"/>
          </p:nvPr>
        </p:nvSpPr>
        <p:spPr>
          <a:xfrm>
            <a:off x="16697350" y="3772325"/>
            <a:ext cx="1257300" cy="1257300"/>
          </a:xfrm>
          <a:prstGeom prst="ellipse">
            <a:avLst/>
          </a:prstGeom>
          <a:noFill/>
          <a:ln>
            <a:noFill/>
          </a:ln>
        </p:spPr>
      </p:sp>
      <p:sp>
        <p:nvSpPr>
          <p:cNvPr id="611" name="Google Shape;611;p70"/>
          <p:cNvSpPr/>
          <p:nvPr>
            <p:ph idx="16" type="pic"/>
          </p:nvPr>
        </p:nvSpPr>
        <p:spPr>
          <a:xfrm>
            <a:off x="16697350" y="8686375"/>
            <a:ext cx="1257300" cy="1257300"/>
          </a:xfrm>
          <a:prstGeom prst="ellipse">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lide - no image">
  <p:cSld name="Circle Picture Center">
    <p:bg>
      <p:bgPr>
        <a:solidFill>
          <a:srgbClr val="C1F400"/>
        </a:solidFill>
      </p:bgPr>
    </p:bg>
    <p:spTree>
      <p:nvGrpSpPr>
        <p:cNvPr id="612" name="Shape 612"/>
        <p:cNvGrpSpPr/>
        <p:nvPr/>
      </p:nvGrpSpPr>
      <p:grpSpPr>
        <a:xfrm>
          <a:off x="0" y="0"/>
          <a:ext cx="0" cy="0"/>
          <a:chOff x="0" y="0"/>
          <a:chExt cx="0" cy="0"/>
        </a:xfrm>
      </p:grpSpPr>
      <p:pic>
        <p:nvPicPr>
          <p:cNvPr id="613" name="Google Shape;613;p71"/>
          <p:cNvPicPr preferRelativeResize="0"/>
          <p:nvPr/>
        </p:nvPicPr>
        <p:blipFill rotWithShape="1">
          <a:blip r:embed="rId2">
            <a:alphaModFix/>
          </a:blip>
          <a:srcRect b="0" l="0" r="0" t="0"/>
          <a:stretch/>
        </p:blipFill>
        <p:spPr>
          <a:xfrm>
            <a:off x="0" y="1676425"/>
            <a:ext cx="24377651" cy="10608076"/>
          </a:xfrm>
          <a:prstGeom prst="rect">
            <a:avLst/>
          </a:prstGeom>
          <a:noFill/>
          <a:ln>
            <a:noFill/>
          </a:ln>
        </p:spPr>
      </p:pic>
      <p:sp>
        <p:nvSpPr>
          <p:cNvPr id="614" name="Google Shape;614;p71"/>
          <p:cNvSpPr txBox="1"/>
          <p:nvPr>
            <p:ph type="title"/>
          </p:nvPr>
        </p:nvSpPr>
        <p:spPr>
          <a:xfrm>
            <a:off x="5329075" y="4201950"/>
            <a:ext cx="15421500" cy="354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5" name="Google Shape;615;p71"/>
          <p:cNvSpPr txBox="1"/>
          <p:nvPr>
            <p:ph idx="2" type="title"/>
          </p:nvPr>
        </p:nvSpPr>
        <p:spPr>
          <a:xfrm>
            <a:off x="1347625" y="3459000"/>
            <a:ext cx="2888700" cy="354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8700"/>
              <a:buFont typeface="Montserrat Black"/>
              <a:buNone/>
              <a:defRPr b="0" i="0" sz="287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9pPr>
          </a:lstStyle>
          <a:p/>
        </p:txBody>
      </p:sp>
      <p:sp>
        <p:nvSpPr>
          <p:cNvPr id="616" name="Google Shape;616;p71"/>
          <p:cNvSpPr txBox="1"/>
          <p:nvPr>
            <p:ph idx="1" type="subTitle"/>
          </p:nvPr>
        </p:nvSpPr>
        <p:spPr>
          <a:xfrm>
            <a:off x="5329075" y="7622800"/>
            <a:ext cx="116160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C1F400"/>
              </a:buClr>
              <a:buSzPts val="4900"/>
              <a:buFont typeface="Montserrat Medium"/>
              <a:buNone/>
              <a:defRPr b="0" i="0" sz="4900" u="none" cap="none" strike="noStrike">
                <a:solidFill>
                  <a:srgbClr val="C1F4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lide with Image">
  <p:cSld name="Circle Picture Center_1">
    <p:bg>
      <p:bgPr>
        <a:solidFill>
          <a:srgbClr val="C1F400"/>
        </a:solidFill>
      </p:bgPr>
    </p:bg>
    <p:spTree>
      <p:nvGrpSpPr>
        <p:cNvPr id="617" name="Shape 617"/>
        <p:cNvGrpSpPr/>
        <p:nvPr/>
      </p:nvGrpSpPr>
      <p:grpSpPr>
        <a:xfrm>
          <a:off x="0" y="0"/>
          <a:ext cx="0" cy="0"/>
          <a:chOff x="0" y="0"/>
          <a:chExt cx="0" cy="0"/>
        </a:xfrm>
      </p:grpSpPr>
      <p:pic>
        <p:nvPicPr>
          <p:cNvPr id="618" name="Google Shape;618;p72"/>
          <p:cNvPicPr preferRelativeResize="0"/>
          <p:nvPr/>
        </p:nvPicPr>
        <p:blipFill rotWithShape="1">
          <a:blip r:embed="rId2">
            <a:alphaModFix/>
          </a:blip>
          <a:srcRect b="3737" l="0" r="0" t="3737"/>
          <a:stretch/>
        </p:blipFill>
        <p:spPr>
          <a:xfrm flipH="1">
            <a:off x="-3" y="-699009"/>
            <a:ext cx="24377653" cy="5724335"/>
          </a:xfrm>
          <a:prstGeom prst="rect">
            <a:avLst/>
          </a:prstGeom>
          <a:solidFill>
            <a:schemeClr val="lt2"/>
          </a:solidFill>
          <a:ln>
            <a:noFill/>
          </a:ln>
        </p:spPr>
      </p:pic>
      <p:pic>
        <p:nvPicPr>
          <p:cNvPr id="619" name="Google Shape;619;p72"/>
          <p:cNvPicPr preferRelativeResize="0"/>
          <p:nvPr/>
        </p:nvPicPr>
        <p:blipFill rotWithShape="1">
          <a:blip r:embed="rId3">
            <a:alphaModFix/>
          </a:blip>
          <a:srcRect b="0" l="0" r="0" t="0"/>
          <a:stretch/>
        </p:blipFill>
        <p:spPr>
          <a:xfrm>
            <a:off x="0" y="2745925"/>
            <a:ext cx="24377651" cy="9538575"/>
          </a:xfrm>
          <a:prstGeom prst="rect">
            <a:avLst/>
          </a:prstGeom>
          <a:noFill/>
          <a:ln>
            <a:noFill/>
          </a:ln>
        </p:spPr>
      </p:pic>
      <p:sp>
        <p:nvSpPr>
          <p:cNvPr id="620" name="Google Shape;620;p72"/>
          <p:cNvSpPr txBox="1"/>
          <p:nvPr>
            <p:ph type="title"/>
          </p:nvPr>
        </p:nvSpPr>
        <p:spPr>
          <a:xfrm>
            <a:off x="5329075" y="4201950"/>
            <a:ext cx="15421500" cy="354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1" name="Google Shape;621;p72"/>
          <p:cNvSpPr txBox="1"/>
          <p:nvPr>
            <p:ph idx="2" type="title"/>
          </p:nvPr>
        </p:nvSpPr>
        <p:spPr>
          <a:xfrm>
            <a:off x="1347625" y="3420900"/>
            <a:ext cx="2888700" cy="354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8700"/>
              <a:buFont typeface="Montserrat Black"/>
              <a:buNone/>
              <a:defRPr b="0" i="0" sz="287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28700"/>
              <a:buFont typeface="Arial"/>
              <a:buNone/>
              <a:defRPr b="0" i="0" sz="28700" u="none" cap="none" strike="noStrike">
                <a:solidFill>
                  <a:srgbClr val="C1F400"/>
                </a:solidFill>
                <a:latin typeface="Arial"/>
                <a:ea typeface="Arial"/>
                <a:cs typeface="Arial"/>
                <a:sym typeface="Arial"/>
              </a:defRPr>
            </a:lvl9pPr>
          </a:lstStyle>
          <a:p/>
        </p:txBody>
      </p:sp>
      <p:sp>
        <p:nvSpPr>
          <p:cNvPr id="622" name="Google Shape;622;p72"/>
          <p:cNvSpPr txBox="1"/>
          <p:nvPr>
            <p:ph idx="1" type="subTitle"/>
          </p:nvPr>
        </p:nvSpPr>
        <p:spPr>
          <a:xfrm>
            <a:off x="5329075" y="7622800"/>
            <a:ext cx="116160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C1F400"/>
              </a:buClr>
              <a:buSzPts val="4900"/>
              <a:buFont typeface="Montserrat Medium"/>
              <a:buNone/>
              <a:defRPr b="0" i="0" sz="4900" u="none" cap="none" strike="noStrike">
                <a:solidFill>
                  <a:srgbClr val="C1F4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Logo Grid">
  <p:cSld name="3 Circle Images">
    <p:spTree>
      <p:nvGrpSpPr>
        <p:cNvPr id="623" name="Shape 623"/>
        <p:cNvGrpSpPr/>
        <p:nvPr/>
      </p:nvGrpSpPr>
      <p:grpSpPr>
        <a:xfrm>
          <a:off x="0" y="0"/>
          <a:ext cx="0" cy="0"/>
          <a:chOff x="0" y="0"/>
          <a:chExt cx="0" cy="0"/>
        </a:xfrm>
      </p:grpSpPr>
      <p:pic>
        <p:nvPicPr>
          <p:cNvPr id="624" name="Google Shape;624;p73"/>
          <p:cNvPicPr preferRelativeResize="0"/>
          <p:nvPr/>
        </p:nvPicPr>
        <p:blipFill rotWithShape="1">
          <a:blip r:embed="rId2">
            <a:alphaModFix/>
          </a:blip>
          <a:srcRect b="0" l="0" r="0" t="0"/>
          <a:stretch/>
        </p:blipFill>
        <p:spPr>
          <a:xfrm>
            <a:off x="0" y="-2678850"/>
            <a:ext cx="24377651" cy="9379682"/>
          </a:xfrm>
          <a:prstGeom prst="rect">
            <a:avLst/>
          </a:prstGeom>
          <a:noFill/>
          <a:ln>
            <a:noFill/>
          </a:ln>
        </p:spPr>
      </p:pic>
      <p:sp>
        <p:nvSpPr>
          <p:cNvPr id="625" name="Google Shape;625;p73"/>
          <p:cNvSpPr/>
          <p:nvPr>
            <p:ph idx="2" type="pic"/>
          </p:nvPr>
        </p:nvSpPr>
        <p:spPr>
          <a:xfrm>
            <a:off x="8271875" y="7099525"/>
            <a:ext cx="3522300" cy="1201200"/>
          </a:xfrm>
          <a:prstGeom prst="rect">
            <a:avLst/>
          </a:prstGeom>
          <a:noFill/>
          <a:ln>
            <a:noFill/>
          </a:ln>
        </p:spPr>
      </p:sp>
      <p:sp>
        <p:nvSpPr>
          <p:cNvPr id="626" name="Google Shape;626;p73"/>
          <p:cNvSpPr/>
          <p:nvPr>
            <p:ph idx="3" type="pic"/>
          </p:nvPr>
        </p:nvSpPr>
        <p:spPr>
          <a:xfrm>
            <a:off x="8271875" y="8540674"/>
            <a:ext cx="3522300" cy="1201200"/>
          </a:xfrm>
          <a:prstGeom prst="rect">
            <a:avLst/>
          </a:prstGeom>
          <a:noFill/>
          <a:ln>
            <a:noFill/>
          </a:ln>
        </p:spPr>
      </p:sp>
      <p:sp>
        <p:nvSpPr>
          <p:cNvPr id="627" name="Google Shape;627;p73"/>
          <p:cNvSpPr/>
          <p:nvPr>
            <p:ph idx="4" type="pic"/>
          </p:nvPr>
        </p:nvSpPr>
        <p:spPr>
          <a:xfrm>
            <a:off x="8271875" y="9981824"/>
            <a:ext cx="3522300" cy="1201200"/>
          </a:xfrm>
          <a:prstGeom prst="rect">
            <a:avLst/>
          </a:prstGeom>
          <a:noFill/>
          <a:ln>
            <a:noFill/>
          </a:ln>
        </p:spPr>
      </p:sp>
      <p:sp>
        <p:nvSpPr>
          <p:cNvPr id="628" name="Google Shape;628;p73"/>
          <p:cNvSpPr/>
          <p:nvPr>
            <p:ph idx="5" type="pic"/>
          </p:nvPr>
        </p:nvSpPr>
        <p:spPr>
          <a:xfrm>
            <a:off x="11987655" y="7099525"/>
            <a:ext cx="3522300" cy="1201200"/>
          </a:xfrm>
          <a:prstGeom prst="rect">
            <a:avLst/>
          </a:prstGeom>
          <a:noFill/>
          <a:ln>
            <a:noFill/>
          </a:ln>
        </p:spPr>
      </p:sp>
      <p:sp>
        <p:nvSpPr>
          <p:cNvPr id="629" name="Google Shape;629;p73"/>
          <p:cNvSpPr/>
          <p:nvPr>
            <p:ph idx="6" type="pic"/>
          </p:nvPr>
        </p:nvSpPr>
        <p:spPr>
          <a:xfrm>
            <a:off x="11987655" y="8540674"/>
            <a:ext cx="3522300" cy="1201200"/>
          </a:xfrm>
          <a:prstGeom prst="rect">
            <a:avLst/>
          </a:prstGeom>
          <a:noFill/>
          <a:ln>
            <a:noFill/>
          </a:ln>
        </p:spPr>
      </p:sp>
      <p:sp>
        <p:nvSpPr>
          <p:cNvPr id="630" name="Google Shape;630;p73"/>
          <p:cNvSpPr/>
          <p:nvPr>
            <p:ph idx="7" type="pic"/>
          </p:nvPr>
        </p:nvSpPr>
        <p:spPr>
          <a:xfrm>
            <a:off x="11987655" y="9981824"/>
            <a:ext cx="3522300" cy="1201200"/>
          </a:xfrm>
          <a:prstGeom prst="rect">
            <a:avLst/>
          </a:prstGeom>
          <a:noFill/>
          <a:ln>
            <a:noFill/>
          </a:ln>
        </p:spPr>
      </p:sp>
      <p:sp>
        <p:nvSpPr>
          <p:cNvPr id="631" name="Google Shape;631;p73"/>
          <p:cNvSpPr/>
          <p:nvPr>
            <p:ph idx="8" type="pic"/>
          </p:nvPr>
        </p:nvSpPr>
        <p:spPr>
          <a:xfrm>
            <a:off x="15703436" y="7099525"/>
            <a:ext cx="3522300" cy="1201200"/>
          </a:xfrm>
          <a:prstGeom prst="rect">
            <a:avLst/>
          </a:prstGeom>
          <a:noFill/>
          <a:ln>
            <a:noFill/>
          </a:ln>
        </p:spPr>
      </p:sp>
      <p:sp>
        <p:nvSpPr>
          <p:cNvPr id="632" name="Google Shape;632;p73"/>
          <p:cNvSpPr/>
          <p:nvPr>
            <p:ph idx="9" type="pic"/>
          </p:nvPr>
        </p:nvSpPr>
        <p:spPr>
          <a:xfrm>
            <a:off x="15703436" y="8540674"/>
            <a:ext cx="3522300" cy="1201200"/>
          </a:xfrm>
          <a:prstGeom prst="rect">
            <a:avLst/>
          </a:prstGeom>
          <a:noFill/>
          <a:ln>
            <a:noFill/>
          </a:ln>
        </p:spPr>
      </p:sp>
      <p:sp>
        <p:nvSpPr>
          <p:cNvPr id="633" name="Google Shape;633;p73"/>
          <p:cNvSpPr/>
          <p:nvPr>
            <p:ph idx="13" type="pic"/>
          </p:nvPr>
        </p:nvSpPr>
        <p:spPr>
          <a:xfrm>
            <a:off x="15703436" y="9981824"/>
            <a:ext cx="3522300" cy="1201200"/>
          </a:xfrm>
          <a:prstGeom prst="rect">
            <a:avLst/>
          </a:prstGeom>
          <a:noFill/>
          <a:ln>
            <a:noFill/>
          </a:ln>
        </p:spPr>
      </p:sp>
      <p:sp>
        <p:nvSpPr>
          <p:cNvPr id="634" name="Google Shape;634;p73"/>
          <p:cNvSpPr/>
          <p:nvPr>
            <p:ph idx="14" type="pic"/>
          </p:nvPr>
        </p:nvSpPr>
        <p:spPr>
          <a:xfrm>
            <a:off x="8271875" y="11422973"/>
            <a:ext cx="3522300" cy="1201200"/>
          </a:xfrm>
          <a:prstGeom prst="rect">
            <a:avLst/>
          </a:prstGeom>
          <a:noFill/>
          <a:ln>
            <a:noFill/>
          </a:ln>
        </p:spPr>
      </p:sp>
      <p:sp>
        <p:nvSpPr>
          <p:cNvPr id="635" name="Google Shape;635;p73"/>
          <p:cNvSpPr/>
          <p:nvPr>
            <p:ph idx="15" type="pic"/>
          </p:nvPr>
        </p:nvSpPr>
        <p:spPr>
          <a:xfrm>
            <a:off x="11987655" y="11422973"/>
            <a:ext cx="3522300" cy="1201200"/>
          </a:xfrm>
          <a:prstGeom prst="rect">
            <a:avLst/>
          </a:prstGeom>
          <a:noFill/>
          <a:ln>
            <a:noFill/>
          </a:ln>
        </p:spPr>
      </p:sp>
      <p:sp>
        <p:nvSpPr>
          <p:cNvPr id="636" name="Google Shape;636;p73"/>
          <p:cNvSpPr/>
          <p:nvPr>
            <p:ph idx="16" type="pic"/>
          </p:nvPr>
        </p:nvSpPr>
        <p:spPr>
          <a:xfrm>
            <a:off x="15703436" y="11422973"/>
            <a:ext cx="3522300" cy="1201200"/>
          </a:xfrm>
          <a:prstGeom prst="rect">
            <a:avLst/>
          </a:prstGeom>
          <a:noFill/>
          <a:ln>
            <a:noFill/>
          </a:ln>
        </p:spPr>
      </p:sp>
      <p:sp>
        <p:nvSpPr>
          <p:cNvPr id="637" name="Google Shape;637;p73"/>
          <p:cNvSpPr/>
          <p:nvPr>
            <p:ph idx="17" type="pic"/>
          </p:nvPr>
        </p:nvSpPr>
        <p:spPr>
          <a:xfrm>
            <a:off x="19419211" y="7099525"/>
            <a:ext cx="3522300" cy="1201200"/>
          </a:xfrm>
          <a:prstGeom prst="rect">
            <a:avLst/>
          </a:prstGeom>
          <a:noFill/>
          <a:ln>
            <a:noFill/>
          </a:ln>
        </p:spPr>
      </p:sp>
      <p:sp>
        <p:nvSpPr>
          <p:cNvPr id="638" name="Google Shape;638;p73"/>
          <p:cNvSpPr/>
          <p:nvPr>
            <p:ph idx="18" type="pic"/>
          </p:nvPr>
        </p:nvSpPr>
        <p:spPr>
          <a:xfrm>
            <a:off x="19419211" y="8540674"/>
            <a:ext cx="3522300" cy="1201200"/>
          </a:xfrm>
          <a:prstGeom prst="rect">
            <a:avLst/>
          </a:prstGeom>
          <a:noFill/>
          <a:ln>
            <a:noFill/>
          </a:ln>
        </p:spPr>
      </p:sp>
      <p:sp>
        <p:nvSpPr>
          <p:cNvPr id="639" name="Google Shape;639;p73"/>
          <p:cNvSpPr/>
          <p:nvPr>
            <p:ph idx="19" type="pic"/>
          </p:nvPr>
        </p:nvSpPr>
        <p:spPr>
          <a:xfrm>
            <a:off x="19419211" y="9981824"/>
            <a:ext cx="3522300" cy="1201200"/>
          </a:xfrm>
          <a:prstGeom prst="rect">
            <a:avLst/>
          </a:prstGeom>
          <a:noFill/>
          <a:ln>
            <a:noFill/>
          </a:ln>
        </p:spPr>
      </p:sp>
      <p:sp>
        <p:nvSpPr>
          <p:cNvPr id="640" name="Google Shape;640;p73"/>
          <p:cNvSpPr/>
          <p:nvPr>
            <p:ph idx="20" type="pic"/>
          </p:nvPr>
        </p:nvSpPr>
        <p:spPr>
          <a:xfrm>
            <a:off x="19419211" y="11422973"/>
            <a:ext cx="3522300" cy="1201200"/>
          </a:xfrm>
          <a:prstGeom prst="rect">
            <a:avLst/>
          </a:prstGeom>
          <a:noFill/>
          <a:ln>
            <a:noFill/>
          </a:ln>
        </p:spPr>
      </p:sp>
      <p:sp>
        <p:nvSpPr>
          <p:cNvPr id="641" name="Google Shape;641;p73"/>
          <p:cNvSpPr txBox="1"/>
          <p:nvPr>
            <p:ph type="title"/>
          </p:nvPr>
        </p:nvSpPr>
        <p:spPr>
          <a:xfrm>
            <a:off x="1990350" y="1382700"/>
            <a:ext cx="19257600" cy="322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6400"/>
              <a:buFont typeface="Montserrat Black"/>
              <a:buNone/>
              <a:defRPr b="0" i="0" sz="6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2pPr>
            <a:lvl3pPr lvl="2"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3pPr>
            <a:lvl4pPr lvl="3"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4pPr>
            <a:lvl5pPr lvl="4"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5pPr>
            <a:lvl6pPr lvl="5"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6pPr>
            <a:lvl7pPr lvl="6"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7pPr>
            <a:lvl8pPr lvl="7"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8pPr>
            <a:lvl9pPr lvl="8"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9pPr>
          </a:lstStyle>
          <a:p/>
        </p:txBody>
      </p:sp>
      <p:sp>
        <p:nvSpPr>
          <p:cNvPr id="642" name="Google Shape;642;p73"/>
          <p:cNvSpPr txBox="1"/>
          <p:nvPr>
            <p:ph idx="1" type="subTitle"/>
          </p:nvPr>
        </p:nvSpPr>
        <p:spPr>
          <a:xfrm>
            <a:off x="1990350" y="7099525"/>
            <a:ext cx="5160600" cy="558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643" name="Google Shape;643;p73"/>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Logo Grid">
  <p:cSld name="3 Circle Images_1">
    <p:spTree>
      <p:nvGrpSpPr>
        <p:cNvPr id="644" name="Shape 644"/>
        <p:cNvGrpSpPr/>
        <p:nvPr/>
      </p:nvGrpSpPr>
      <p:grpSpPr>
        <a:xfrm>
          <a:off x="0" y="0"/>
          <a:ext cx="0" cy="0"/>
          <a:chOff x="0" y="0"/>
          <a:chExt cx="0" cy="0"/>
        </a:xfrm>
      </p:grpSpPr>
      <p:pic>
        <p:nvPicPr>
          <p:cNvPr id="645" name="Google Shape;645;p74"/>
          <p:cNvPicPr preferRelativeResize="0"/>
          <p:nvPr/>
        </p:nvPicPr>
        <p:blipFill rotWithShape="1">
          <a:blip r:embed="rId2">
            <a:alphaModFix/>
          </a:blip>
          <a:srcRect b="0" l="0" r="0" t="0"/>
          <a:stretch/>
        </p:blipFill>
        <p:spPr>
          <a:xfrm>
            <a:off x="0" y="-2678850"/>
            <a:ext cx="24377651" cy="9379682"/>
          </a:xfrm>
          <a:prstGeom prst="rect">
            <a:avLst/>
          </a:prstGeom>
          <a:noFill/>
          <a:ln>
            <a:noFill/>
          </a:ln>
        </p:spPr>
      </p:pic>
      <p:sp>
        <p:nvSpPr>
          <p:cNvPr id="646" name="Google Shape;646;p74"/>
          <p:cNvSpPr/>
          <p:nvPr>
            <p:ph idx="2" type="pic"/>
          </p:nvPr>
        </p:nvSpPr>
        <p:spPr>
          <a:xfrm>
            <a:off x="5887679" y="7647200"/>
            <a:ext cx="4094700" cy="1878300"/>
          </a:xfrm>
          <a:prstGeom prst="rect">
            <a:avLst/>
          </a:prstGeom>
          <a:noFill/>
          <a:ln>
            <a:noFill/>
          </a:ln>
        </p:spPr>
      </p:sp>
      <p:sp>
        <p:nvSpPr>
          <p:cNvPr id="647" name="Google Shape;647;p74"/>
          <p:cNvSpPr/>
          <p:nvPr>
            <p:ph idx="3" type="pic"/>
          </p:nvPr>
        </p:nvSpPr>
        <p:spPr>
          <a:xfrm>
            <a:off x="5887679" y="10317030"/>
            <a:ext cx="4094700" cy="1878300"/>
          </a:xfrm>
          <a:prstGeom prst="rect">
            <a:avLst/>
          </a:prstGeom>
          <a:noFill/>
          <a:ln>
            <a:noFill/>
          </a:ln>
        </p:spPr>
      </p:sp>
      <p:sp>
        <p:nvSpPr>
          <p:cNvPr id="648" name="Google Shape;648;p74"/>
          <p:cNvSpPr/>
          <p:nvPr>
            <p:ph idx="4" type="pic"/>
          </p:nvPr>
        </p:nvSpPr>
        <p:spPr>
          <a:xfrm>
            <a:off x="10207364" y="7647200"/>
            <a:ext cx="4094700" cy="1878300"/>
          </a:xfrm>
          <a:prstGeom prst="rect">
            <a:avLst/>
          </a:prstGeom>
          <a:noFill/>
          <a:ln>
            <a:noFill/>
          </a:ln>
        </p:spPr>
      </p:sp>
      <p:sp>
        <p:nvSpPr>
          <p:cNvPr id="649" name="Google Shape;649;p74"/>
          <p:cNvSpPr/>
          <p:nvPr>
            <p:ph idx="5" type="pic"/>
          </p:nvPr>
        </p:nvSpPr>
        <p:spPr>
          <a:xfrm>
            <a:off x="10207364" y="10317030"/>
            <a:ext cx="4094700" cy="1878300"/>
          </a:xfrm>
          <a:prstGeom prst="rect">
            <a:avLst/>
          </a:prstGeom>
          <a:noFill/>
          <a:ln>
            <a:noFill/>
          </a:ln>
        </p:spPr>
      </p:sp>
      <p:sp>
        <p:nvSpPr>
          <p:cNvPr id="650" name="Google Shape;650;p74"/>
          <p:cNvSpPr/>
          <p:nvPr>
            <p:ph idx="6" type="pic"/>
          </p:nvPr>
        </p:nvSpPr>
        <p:spPr>
          <a:xfrm>
            <a:off x="14527049" y="7647200"/>
            <a:ext cx="4094700" cy="1878300"/>
          </a:xfrm>
          <a:prstGeom prst="rect">
            <a:avLst/>
          </a:prstGeom>
          <a:noFill/>
          <a:ln>
            <a:noFill/>
          </a:ln>
        </p:spPr>
      </p:sp>
      <p:sp>
        <p:nvSpPr>
          <p:cNvPr id="651" name="Google Shape;651;p74"/>
          <p:cNvSpPr/>
          <p:nvPr>
            <p:ph idx="7" type="pic"/>
          </p:nvPr>
        </p:nvSpPr>
        <p:spPr>
          <a:xfrm>
            <a:off x="14527049" y="10317030"/>
            <a:ext cx="4094700" cy="1878300"/>
          </a:xfrm>
          <a:prstGeom prst="rect">
            <a:avLst/>
          </a:prstGeom>
          <a:noFill/>
          <a:ln>
            <a:noFill/>
          </a:ln>
        </p:spPr>
      </p:sp>
      <p:sp>
        <p:nvSpPr>
          <p:cNvPr id="652" name="Google Shape;652;p74"/>
          <p:cNvSpPr/>
          <p:nvPr>
            <p:ph idx="8" type="pic"/>
          </p:nvPr>
        </p:nvSpPr>
        <p:spPr>
          <a:xfrm>
            <a:off x="18846728" y="7647200"/>
            <a:ext cx="4094700" cy="1878300"/>
          </a:xfrm>
          <a:prstGeom prst="rect">
            <a:avLst/>
          </a:prstGeom>
          <a:noFill/>
          <a:ln>
            <a:noFill/>
          </a:ln>
        </p:spPr>
      </p:sp>
      <p:sp>
        <p:nvSpPr>
          <p:cNvPr id="653" name="Google Shape;653;p74"/>
          <p:cNvSpPr/>
          <p:nvPr>
            <p:ph idx="9" type="pic"/>
          </p:nvPr>
        </p:nvSpPr>
        <p:spPr>
          <a:xfrm>
            <a:off x="1568000" y="7647200"/>
            <a:ext cx="4094700" cy="1878300"/>
          </a:xfrm>
          <a:prstGeom prst="rect">
            <a:avLst/>
          </a:prstGeom>
          <a:noFill/>
          <a:ln>
            <a:noFill/>
          </a:ln>
        </p:spPr>
      </p:sp>
      <p:sp>
        <p:nvSpPr>
          <p:cNvPr id="654" name="Google Shape;654;p74"/>
          <p:cNvSpPr/>
          <p:nvPr>
            <p:ph idx="13" type="pic"/>
          </p:nvPr>
        </p:nvSpPr>
        <p:spPr>
          <a:xfrm>
            <a:off x="1568000" y="10317030"/>
            <a:ext cx="4094700" cy="1878300"/>
          </a:xfrm>
          <a:prstGeom prst="rect">
            <a:avLst/>
          </a:prstGeom>
          <a:noFill/>
          <a:ln>
            <a:noFill/>
          </a:ln>
        </p:spPr>
      </p:sp>
      <p:sp>
        <p:nvSpPr>
          <p:cNvPr id="655" name="Google Shape;655;p74"/>
          <p:cNvSpPr/>
          <p:nvPr>
            <p:ph idx="14" type="pic"/>
          </p:nvPr>
        </p:nvSpPr>
        <p:spPr>
          <a:xfrm>
            <a:off x="18846728" y="10317031"/>
            <a:ext cx="4094700" cy="1878300"/>
          </a:xfrm>
          <a:prstGeom prst="rect">
            <a:avLst/>
          </a:prstGeom>
          <a:noFill/>
          <a:ln>
            <a:noFill/>
          </a:ln>
        </p:spPr>
      </p:sp>
      <p:sp>
        <p:nvSpPr>
          <p:cNvPr id="656" name="Google Shape;656;p74"/>
          <p:cNvSpPr txBox="1"/>
          <p:nvPr>
            <p:ph idx="1" type="subTitle"/>
          </p:nvPr>
        </p:nvSpPr>
        <p:spPr>
          <a:xfrm>
            <a:off x="9779875" y="1431750"/>
            <a:ext cx="12094200" cy="243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a:buNone/>
              <a:defRPr b="0" i="0" sz="3600" u="none" cap="none" strike="noStrike">
                <a:solidFill>
                  <a:srgbClr val="002A44"/>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657" name="Google Shape;657;p74"/>
          <p:cNvSpPr txBox="1"/>
          <p:nvPr>
            <p:ph type="title"/>
          </p:nvPr>
        </p:nvSpPr>
        <p:spPr>
          <a:xfrm>
            <a:off x="1568000" y="1325550"/>
            <a:ext cx="68751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7200"/>
              <a:buFont typeface="Montserrat Black"/>
              <a:buNone/>
              <a:defRPr b="0" i="0" sz="7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658" name="Google Shape;658;p74"/>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ircle Picture Left_1_1_1_1">
    <p:bg>
      <p:bgPr>
        <a:solidFill>
          <a:schemeClr val="lt1"/>
        </a:solidFill>
      </p:bgPr>
    </p:bg>
    <p:spTree>
      <p:nvGrpSpPr>
        <p:cNvPr id="50" name="Shape 50"/>
        <p:cNvGrpSpPr/>
        <p:nvPr/>
      </p:nvGrpSpPr>
      <p:grpSpPr>
        <a:xfrm>
          <a:off x="0" y="0"/>
          <a:ext cx="0" cy="0"/>
          <a:chOff x="0" y="0"/>
          <a:chExt cx="0" cy="0"/>
        </a:xfrm>
      </p:grpSpPr>
      <p:pic>
        <p:nvPicPr>
          <p:cNvPr id="51" name="Google Shape;51;p32"/>
          <p:cNvPicPr preferRelativeResize="0"/>
          <p:nvPr/>
        </p:nvPicPr>
        <p:blipFill rotWithShape="1">
          <a:blip r:embed="rId2">
            <a:alphaModFix/>
          </a:blip>
          <a:srcRect b="0" l="0" r="0" t="83846"/>
          <a:stretch/>
        </p:blipFill>
        <p:spPr>
          <a:xfrm>
            <a:off x="-3678750" y="-680125"/>
            <a:ext cx="24377651" cy="1515099"/>
          </a:xfrm>
          <a:prstGeom prst="rect">
            <a:avLst/>
          </a:prstGeom>
          <a:noFill/>
          <a:ln>
            <a:noFill/>
          </a:ln>
        </p:spPr>
      </p:pic>
      <p:pic>
        <p:nvPicPr>
          <p:cNvPr id="52" name="Google Shape;52;p32"/>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53" name="Google Shape;53;p32"/>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tats - 6">
  <p:cSld name="BLANK_1">
    <p:spTree>
      <p:nvGrpSpPr>
        <p:cNvPr id="659" name="Shape 659"/>
        <p:cNvGrpSpPr/>
        <p:nvPr/>
      </p:nvGrpSpPr>
      <p:grpSpPr>
        <a:xfrm>
          <a:off x="0" y="0"/>
          <a:ext cx="0" cy="0"/>
          <a:chOff x="0" y="0"/>
          <a:chExt cx="0" cy="0"/>
        </a:xfrm>
      </p:grpSpPr>
      <p:sp>
        <p:nvSpPr>
          <p:cNvPr id="660" name="Google Shape;660;p75"/>
          <p:cNvSpPr txBox="1"/>
          <p:nvPr>
            <p:ph idx="12" type="sldNum"/>
          </p:nvPr>
        </p:nvSpPr>
        <p:spPr>
          <a:xfrm>
            <a:off x="22587337" y="12435245"/>
            <a:ext cx="1462800" cy="1049700"/>
          </a:xfrm>
          <a:prstGeom prst="rect">
            <a:avLst/>
          </a:prstGeom>
          <a:solidFill>
            <a:schemeClr val="lt1"/>
          </a:solid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661" name="Google Shape;661;p75"/>
          <p:cNvSpPr/>
          <p:nvPr/>
        </p:nvSpPr>
        <p:spPr>
          <a:xfrm>
            <a:off x="9259525" y="5166600"/>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75"/>
          <p:cNvSpPr/>
          <p:nvPr/>
        </p:nvSpPr>
        <p:spPr>
          <a:xfrm>
            <a:off x="9259525" y="9000675"/>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75"/>
          <p:cNvSpPr/>
          <p:nvPr/>
        </p:nvSpPr>
        <p:spPr>
          <a:xfrm>
            <a:off x="16017525" y="5166600"/>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75"/>
          <p:cNvSpPr/>
          <p:nvPr/>
        </p:nvSpPr>
        <p:spPr>
          <a:xfrm>
            <a:off x="16017525" y="9000675"/>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75"/>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2">
              <a:alphaModFix/>
            </a:blip>
            <a:stretch>
              <a:fillRect b="0" l="0" r="0" t="0"/>
            </a:stretch>
          </a:blipFill>
          <a:ln>
            <a:noFill/>
          </a:ln>
        </p:spPr>
      </p:sp>
      <p:sp>
        <p:nvSpPr>
          <p:cNvPr id="666" name="Google Shape;666;p75"/>
          <p:cNvSpPr/>
          <p:nvPr/>
        </p:nvSpPr>
        <p:spPr>
          <a:xfrm>
            <a:off x="2091950" y="5166600"/>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5"/>
          <p:cNvSpPr/>
          <p:nvPr/>
        </p:nvSpPr>
        <p:spPr>
          <a:xfrm>
            <a:off x="2091950" y="9000675"/>
            <a:ext cx="1776300" cy="1776300"/>
          </a:xfrm>
          <a:prstGeom prst="ellips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5"/>
          <p:cNvSpPr/>
          <p:nvPr>
            <p:ph idx="2" type="pic"/>
          </p:nvPr>
        </p:nvSpPr>
        <p:spPr>
          <a:xfrm>
            <a:off x="2439273" y="5513900"/>
            <a:ext cx="1082100" cy="1081800"/>
          </a:xfrm>
          <a:prstGeom prst="ellipse">
            <a:avLst/>
          </a:prstGeom>
          <a:noFill/>
          <a:ln>
            <a:noFill/>
          </a:ln>
        </p:spPr>
      </p:sp>
      <p:sp>
        <p:nvSpPr>
          <p:cNvPr id="669" name="Google Shape;669;p75"/>
          <p:cNvSpPr txBox="1"/>
          <p:nvPr>
            <p:ph type="title"/>
          </p:nvPr>
        </p:nvSpPr>
        <p:spPr>
          <a:xfrm>
            <a:off x="1939550" y="2872500"/>
            <a:ext cx="19375800" cy="146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7200"/>
              <a:buFont typeface="Montserrat Black"/>
              <a:buNone/>
              <a:defRPr b="0" i="0" sz="7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670" name="Google Shape;670;p75"/>
          <p:cNvSpPr txBox="1"/>
          <p:nvPr>
            <p:ph idx="3" type="title"/>
          </p:nvPr>
        </p:nvSpPr>
        <p:spPr>
          <a:xfrm>
            <a:off x="4143175" y="51666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671" name="Google Shape;671;p75"/>
          <p:cNvSpPr txBox="1"/>
          <p:nvPr>
            <p:ph idx="1" type="subTitle"/>
          </p:nvPr>
        </p:nvSpPr>
        <p:spPr>
          <a:xfrm>
            <a:off x="4162050" y="701910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672" name="Google Shape;672;p75"/>
          <p:cNvSpPr txBox="1"/>
          <p:nvPr>
            <p:ph idx="4" type="title"/>
          </p:nvPr>
        </p:nvSpPr>
        <p:spPr>
          <a:xfrm>
            <a:off x="4143175" y="893935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673" name="Google Shape;673;p75"/>
          <p:cNvSpPr txBox="1"/>
          <p:nvPr>
            <p:ph idx="5" type="subTitle"/>
          </p:nvPr>
        </p:nvSpPr>
        <p:spPr>
          <a:xfrm>
            <a:off x="4162050" y="1079185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674" name="Google Shape;674;p75"/>
          <p:cNvSpPr txBox="1"/>
          <p:nvPr>
            <p:ph idx="6" type="title"/>
          </p:nvPr>
        </p:nvSpPr>
        <p:spPr>
          <a:xfrm>
            <a:off x="11342738" y="51666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675" name="Google Shape;675;p75"/>
          <p:cNvSpPr txBox="1"/>
          <p:nvPr>
            <p:ph idx="7" type="subTitle"/>
          </p:nvPr>
        </p:nvSpPr>
        <p:spPr>
          <a:xfrm>
            <a:off x="11361613" y="701910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676" name="Google Shape;676;p75"/>
          <p:cNvSpPr txBox="1"/>
          <p:nvPr>
            <p:ph idx="8" type="title"/>
          </p:nvPr>
        </p:nvSpPr>
        <p:spPr>
          <a:xfrm>
            <a:off x="11342738" y="893935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677" name="Google Shape;677;p75"/>
          <p:cNvSpPr txBox="1"/>
          <p:nvPr>
            <p:ph idx="9" type="subTitle"/>
          </p:nvPr>
        </p:nvSpPr>
        <p:spPr>
          <a:xfrm>
            <a:off x="11361613" y="1079185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678" name="Google Shape;678;p75"/>
          <p:cNvSpPr txBox="1"/>
          <p:nvPr>
            <p:ph idx="13" type="title"/>
          </p:nvPr>
        </p:nvSpPr>
        <p:spPr>
          <a:xfrm>
            <a:off x="18076913" y="51666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679" name="Google Shape;679;p75"/>
          <p:cNvSpPr txBox="1"/>
          <p:nvPr>
            <p:ph idx="14" type="subTitle"/>
          </p:nvPr>
        </p:nvSpPr>
        <p:spPr>
          <a:xfrm>
            <a:off x="18095788" y="701910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680" name="Google Shape;680;p75"/>
          <p:cNvSpPr txBox="1"/>
          <p:nvPr>
            <p:ph idx="15" type="title"/>
          </p:nvPr>
        </p:nvSpPr>
        <p:spPr>
          <a:xfrm>
            <a:off x="18076913" y="893935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Black"/>
              <a:buNone/>
              <a:defRPr b="0" i="0" sz="3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681" name="Google Shape;681;p75"/>
          <p:cNvSpPr txBox="1"/>
          <p:nvPr>
            <p:ph idx="16" type="subTitle"/>
          </p:nvPr>
        </p:nvSpPr>
        <p:spPr>
          <a:xfrm>
            <a:off x="18095788" y="1079185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682" name="Google Shape;682;p75"/>
          <p:cNvSpPr/>
          <p:nvPr>
            <p:ph idx="17" type="pic"/>
          </p:nvPr>
        </p:nvSpPr>
        <p:spPr>
          <a:xfrm>
            <a:off x="2439273" y="9347925"/>
            <a:ext cx="1082100" cy="1081800"/>
          </a:xfrm>
          <a:prstGeom prst="ellipse">
            <a:avLst/>
          </a:prstGeom>
          <a:noFill/>
          <a:ln>
            <a:noFill/>
          </a:ln>
        </p:spPr>
      </p:sp>
      <p:sp>
        <p:nvSpPr>
          <p:cNvPr id="683" name="Google Shape;683;p75"/>
          <p:cNvSpPr/>
          <p:nvPr>
            <p:ph idx="18" type="pic"/>
          </p:nvPr>
        </p:nvSpPr>
        <p:spPr>
          <a:xfrm>
            <a:off x="9606623" y="5513900"/>
            <a:ext cx="1082100" cy="1081800"/>
          </a:xfrm>
          <a:prstGeom prst="ellipse">
            <a:avLst/>
          </a:prstGeom>
          <a:noFill/>
          <a:ln>
            <a:noFill/>
          </a:ln>
        </p:spPr>
      </p:sp>
      <p:sp>
        <p:nvSpPr>
          <p:cNvPr id="684" name="Google Shape;684;p75"/>
          <p:cNvSpPr/>
          <p:nvPr>
            <p:ph idx="19" type="pic"/>
          </p:nvPr>
        </p:nvSpPr>
        <p:spPr>
          <a:xfrm>
            <a:off x="9606623" y="9347925"/>
            <a:ext cx="1082100" cy="1081800"/>
          </a:xfrm>
          <a:prstGeom prst="ellipse">
            <a:avLst/>
          </a:prstGeom>
          <a:noFill/>
          <a:ln>
            <a:noFill/>
          </a:ln>
        </p:spPr>
      </p:sp>
      <p:sp>
        <p:nvSpPr>
          <p:cNvPr id="685" name="Google Shape;685;p75"/>
          <p:cNvSpPr/>
          <p:nvPr>
            <p:ph idx="20" type="pic"/>
          </p:nvPr>
        </p:nvSpPr>
        <p:spPr>
          <a:xfrm>
            <a:off x="16350898" y="5513900"/>
            <a:ext cx="1082100" cy="1081800"/>
          </a:xfrm>
          <a:prstGeom prst="ellipse">
            <a:avLst/>
          </a:prstGeom>
          <a:noFill/>
          <a:ln>
            <a:noFill/>
          </a:ln>
        </p:spPr>
      </p:sp>
      <p:sp>
        <p:nvSpPr>
          <p:cNvPr id="686" name="Google Shape;686;p75"/>
          <p:cNvSpPr/>
          <p:nvPr>
            <p:ph idx="21" type="pic"/>
          </p:nvPr>
        </p:nvSpPr>
        <p:spPr>
          <a:xfrm>
            <a:off x="16350898" y="9347925"/>
            <a:ext cx="1082100" cy="1081800"/>
          </a:xfrm>
          <a:prstGeom prst="ellipse">
            <a:avLst/>
          </a:prstGeom>
          <a:noFill/>
          <a:ln>
            <a:noFill/>
          </a:ln>
        </p:spPr>
      </p:sp>
      <p:pic>
        <p:nvPicPr>
          <p:cNvPr id="687" name="Google Shape;687;p75"/>
          <p:cNvPicPr preferRelativeResize="0"/>
          <p:nvPr/>
        </p:nvPicPr>
        <p:blipFill rotWithShape="1">
          <a:blip r:embed="rId3">
            <a:alphaModFix/>
          </a:blip>
          <a:srcRect b="0" l="0" r="0" t="83846"/>
          <a:stretch/>
        </p:blipFill>
        <p:spPr>
          <a:xfrm>
            <a:off x="-2992950" y="-451525"/>
            <a:ext cx="24377651" cy="1515099"/>
          </a:xfrm>
          <a:prstGeom prst="rect">
            <a:avLst/>
          </a:prstGeom>
          <a:noFill/>
          <a:ln>
            <a:noFill/>
          </a:ln>
        </p:spPr>
      </p:pic>
      <p:pic>
        <p:nvPicPr>
          <p:cNvPr id="688" name="Google Shape;688;p75"/>
          <p:cNvPicPr preferRelativeResize="0"/>
          <p:nvPr/>
        </p:nvPicPr>
        <p:blipFill rotWithShape="1">
          <a:blip r:embed="rId3">
            <a:alphaModFix/>
          </a:blip>
          <a:srcRect b="93557" l="0" r="0" t="0"/>
          <a:stretch/>
        </p:blipFill>
        <p:spPr>
          <a:xfrm>
            <a:off x="0" y="13111675"/>
            <a:ext cx="24377651" cy="6043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erical Stats.- 4">
  <p:cSld name="BLANK_1_1_1">
    <p:bg>
      <p:bgPr>
        <a:solidFill>
          <a:srgbClr val="002A44"/>
        </a:solidFill>
      </p:bgPr>
    </p:bg>
    <p:spTree>
      <p:nvGrpSpPr>
        <p:cNvPr id="689" name="Shape 689"/>
        <p:cNvGrpSpPr/>
        <p:nvPr/>
      </p:nvGrpSpPr>
      <p:grpSpPr>
        <a:xfrm>
          <a:off x="0" y="0"/>
          <a:ext cx="0" cy="0"/>
          <a:chOff x="0" y="0"/>
          <a:chExt cx="0" cy="0"/>
        </a:xfrm>
      </p:grpSpPr>
      <p:sp>
        <p:nvSpPr>
          <p:cNvPr id="690" name="Google Shape;690;p76"/>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2">
              <a:alphaModFix/>
            </a:blip>
            <a:stretch>
              <a:fillRect b="0" l="0" r="0" t="0"/>
            </a:stretch>
          </a:blipFill>
          <a:ln>
            <a:noFill/>
          </a:ln>
        </p:spPr>
      </p:sp>
      <p:sp>
        <p:nvSpPr>
          <p:cNvPr id="691" name="Google Shape;691;p76"/>
          <p:cNvSpPr txBox="1"/>
          <p:nvPr>
            <p:ph type="title"/>
          </p:nvPr>
        </p:nvSpPr>
        <p:spPr>
          <a:xfrm>
            <a:off x="9569075" y="3005850"/>
            <a:ext cx="6106800" cy="146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10800"/>
              <a:buFont typeface="Montserrat Black"/>
              <a:buNone/>
              <a:defRPr b="0" i="0" sz="108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9pPr>
          </a:lstStyle>
          <a:p/>
        </p:txBody>
      </p:sp>
      <p:sp>
        <p:nvSpPr>
          <p:cNvPr id="692" name="Google Shape;692;p76"/>
          <p:cNvSpPr txBox="1"/>
          <p:nvPr>
            <p:ph idx="2" type="title"/>
          </p:nvPr>
        </p:nvSpPr>
        <p:spPr>
          <a:xfrm>
            <a:off x="16970000" y="3005850"/>
            <a:ext cx="6106800" cy="146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10800"/>
              <a:buFont typeface="Montserrat Black"/>
              <a:buNone/>
              <a:defRPr b="0" i="0" sz="108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0800"/>
              <a:buFont typeface="Arial"/>
              <a:buNone/>
              <a:defRPr b="0" i="0" sz="10800" u="none" cap="none" strike="noStrike">
                <a:solidFill>
                  <a:srgbClr val="C1F400"/>
                </a:solidFill>
                <a:latin typeface="Arial"/>
                <a:ea typeface="Arial"/>
                <a:cs typeface="Arial"/>
                <a:sym typeface="Arial"/>
              </a:defRPr>
            </a:lvl9pPr>
          </a:lstStyle>
          <a:p/>
        </p:txBody>
      </p:sp>
      <p:sp>
        <p:nvSpPr>
          <p:cNvPr id="693" name="Google Shape;693;p76"/>
          <p:cNvSpPr txBox="1"/>
          <p:nvPr>
            <p:ph idx="3" type="title"/>
          </p:nvPr>
        </p:nvSpPr>
        <p:spPr>
          <a:xfrm>
            <a:off x="9666200" y="49379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694" name="Google Shape;694;p76"/>
          <p:cNvSpPr txBox="1"/>
          <p:nvPr>
            <p:ph idx="4" type="title"/>
          </p:nvPr>
        </p:nvSpPr>
        <p:spPr>
          <a:xfrm>
            <a:off x="17018025" y="4937900"/>
            <a:ext cx="39225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Black"/>
              <a:buNone/>
              <a:defRPr b="0" i="0" sz="36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695" name="Google Shape;695;p76"/>
          <p:cNvSpPr txBox="1"/>
          <p:nvPr>
            <p:ph idx="5" type="title"/>
          </p:nvPr>
        </p:nvSpPr>
        <p:spPr>
          <a:xfrm>
            <a:off x="1939550" y="3135700"/>
            <a:ext cx="6760800" cy="2382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696" name="Google Shape;696;p76"/>
          <p:cNvSpPr txBox="1"/>
          <p:nvPr>
            <p:ph idx="1" type="subTitle"/>
          </p:nvPr>
        </p:nvSpPr>
        <p:spPr>
          <a:xfrm>
            <a:off x="2026525" y="6951800"/>
            <a:ext cx="6080100" cy="243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a:buNone/>
              <a:defRPr b="0"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697" name="Google Shape;697;p76"/>
          <p:cNvSpPr txBox="1"/>
          <p:nvPr>
            <p:ph idx="6" type="subTitle"/>
          </p:nvPr>
        </p:nvSpPr>
        <p:spPr>
          <a:xfrm>
            <a:off x="9685075" y="680945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2pPr>
            <a:lvl3pPr lvl="2"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3pPr>
            <a:lvl4pPr lvl="3"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4pPr>
            <a:lvl5pPr lvl="4"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5pPr>
            <a:lvl6pPr lvl="5"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6pPr>
            <a:lvl7pPr lvl="6"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7pPr>
            <a:lvl8pPr lvl="7"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8pPr>
            <a:lvl9pPr lvl="8"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9pPr>
          </a:lstStyle>
          <a:p/>
        </p:txBody>
      </p:sp>
      <p:sp>
        <p:nvSpPr>
          <p:cNvPr id="698" name="Google Shape;698;p76"/>
          <p:cNvSpPr txBox="1"/>
          <p:nvPr>
            <p:ph idx="7" type="subTitle"/>
          </p:nvPr>
        </p:nvSpPr>
        <p:spPr>
          <a:xfrm>
            <a:off x="17018025" y="6809450"/>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2pPr>
            <a:lvl3pPr lvl="2"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3pPr>
            <a:lvl4pPr lvl="3"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4pPr>
            <a:lvl5pPr lvl="4"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5pPr>
            <a:lvl6pPr lvl="5"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6pPr>
            <a:lvl7pPr lvl="6"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7pPr>
            <a:lvl8pPr lvl="7"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8pPr>
            <a:lvl9pPr lvl="8"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9pPr>
          </a:lstStyle>
          <a:p/>
        </p:txBody>
      </p:sp>
      <p:pic>
        <p:nvPicPr>
          <p:cNvPr id="699" name="Google Shape;699;p76"/>
          <p:cNvPicPr preferRelativeResize="0"/>
          <p:nvPr/>
        </p:nvPicPr>
        <p:blipFill rotWithShape="1">
          <a:blip r:embed="rId3">
            <a:alphaModFix/>
          </a:blip>
          <a:srcRect b="0" l="0" r="0" t="83846"/>
          <a:stretch/>
        </p:blipFill>
        <p:spPr>
          <a:xfrm>
            <a:off x="-2992950" y="-451525"/>
            <a:ext cx="24377651" cy="1515099"/>
          </a:xfrm>
          <a:prstGeom prst="rect">
            <a:avLst/>
          </a:prstGeom>
          <a:noFill/>
          <a:ln>
            <a:noFill/>
          </a:ln>
        </p:spPr>
      </p:pic>
      <p:pic>
        <p:nvPicPr>
          <p:cNvPr id="700" name="Google Shape;700;p76"/>
          <p:cNvPicPr preferRelativeResize="0"/>
          <p:nvPr/>
        </p:nvPicPr>
        <p:blipFill rotWithShape="1">
          <a:blip r:embed="rId3">
            <a:alphaModFix/>
          </a:blip>
          <a:srcRect b="93557" l="0" r="0" t="0"/>
          <a:stretch/>
        </p:blipFill>
        <p:spPr>
          <a:xfrm>
            <a:off x="0" y="13111675"/>
            <a:ext cx="24377651" cy="6043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Next Steps">
  <p:cSld name="CUSTOM">
    <p:bg>
      <p:bgPr>
        <a:solidFill>
          <a:srgbClr val="002A44"/>
        </a:solidFill>
      </p:bgPr>
    </p:bg>
    <p:spTree>
      <p:nvGrpSpPr>
        <p:cNvPr id="701" name="Shape 701"/>
        <p:cNvGrpSpPr/>
        <p:nvPr/>
      </p:nvGrpSpPr>
      <p:grpSpPr>
        <a:xfrm>
          <a:off x="0" y="0"/>
          <a:ext cx="0" cy="0"/>
          <a:chOff x="0" y="0"/>
          <a:chExt cx="0" cy="0"/>
        </a:xfrm>
      </p:grpSpPr>
      <p:pic>
        <p:nvPicPr>
          <p:cNvPr id="702" name="Google Shape;702;p77"/>
          <p:cNvPicPr preferRelativeResize="0"/>
          <p:nvPr/>
        </p:nvPicPr>
        <p:blipFill rotWithShape="1">
          <a:blip r:embed="rId2">
            <a:alphaModFix/>
          </a:blip>
          <a:srcRect b="0" l="0" r="0" t="0"/>
          <a:stretch/>
        </p:blipFill>
        <p:spPr>
          <a:xfrm>
            <a:off x="0" y="4105875"/>
            <a:ext cx="24377651" cy="9016349"/>
          </a:xfrm>
          <a:prstGeom prst="rect">
            <a:avLst/>
          </a:prstGeom>
          <a:noFill/>
          <a:ln>
            <a:noFill/>
          </a:ln>
        </p:spPr>
      </p:pic>
      <p:sp>
        <p:nvSpPr>
          <p:cNvPr id="703" name="Google Shape;703;p77"/>
          <p:cNvSpPr txBox="1"/>
          <p:nvPr>
            <p:ph type="title"/>
          </p:nvPr>
        </p:nvSpPr>
        <p:spPr>
          <a:xfrm>
            <a:off x="1568000" y="1607775"/>
            <a:ext cx="114318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9pPr>
          </a:lstStyle>
          <a:p/>
        </p:txBody>
      </p:sp>
      <p:sp>
        <p:nvSpPr>
          <p:cNvPr id="704" name="Google Shape;704;p77"/>
          <p:cNvSpPr txBox="1"/>
          <p:nvPr>
            <p:ph idx="2" type="title"/>
          </p:nvPr>
        </p:nvSpPr>
        <p:spPr>
          <a:xfrm>
            <a:off x="13144100" y="5538675"/>
            <a:ext cx="35412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200"/>
              <a:buFont typeface="Montserrat Black"/>
              <a:buNone/>
              <a:defRPr b="0" i="0" sz="3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705" name="Google Shape;705;p77"/>
          <p:cNvSpPr txBox="1"/>
          <p:nvPr>
            <p:ph idx="1" type="subTitle"/>
          </p:nvPr>
        </p:nvSpPr>
        <p:spPr>
          <a:xfrm>
            <a:off x="13162975" y="6621975"/>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706" name="Google Shape;706;p77"/>
          <p:cNvSpPr txBox="1"/>
          <p:nvPr>
            <p:ph idx="3" type="title"/>
          </p:nvPr>
        </p:nvSpPr>
        <p:spPr>
          <a:xfrm>
            <a:off x="19054675" y="5538675"/>
            <a:ext cx="35412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200"/>
              <a:buFont typeface="Montserrat Black"/>
              <a:buNone/>
              <a:defRPr b="0" i="0" sz="3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707" name="Google Shape;707;p77"/>
          <p:cNvSpPr txBox="1"/>
          <p:nvPr>
            <p:ph idx="4" type="subTitle"/>
          </p:nvPr>
        </p:nvSpPr>
        <p:spPr>
          <a:xfrm>
            <a:off x="19171350" y="6621975"/>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708" name="Google Shape;708;p77"/>
          <p:cNvSpPr txBox="1"/>
          <p:nvPr>
            <p:ph idx="5" type="title"/>
          </p:nvPr>
        </p:nvSpPr>
        <p:spPr>
          <a:xfrm>
            <a:off x="7224924" y="5538675"/>
            <a:ext cx="35601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200"/>
              <a:buFont typeface="Montserrat Black"/>
              <a:buNone/>
              <a:defRPr b="0" i="0" sz="3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00"/>
              <a:buFont typeface="Arial"/>
              <a:buNone/>
              <a:defRPr b="0" i="0" sz="3200" u="none" cap="none" strike="noStrike">
                <a:solidFill>
                  <a:srgbClr val="000000"/>
                </a:solidFill>
                <a:latin typeface="Arial"/>
                <a:ea typeface="Arial"/>
                <a:cs typeface="Arial"/>
                <a:sym typeface="Arial"/>
              </a:defRPr>
            </a:lvl9pPr>
          </a:lstStyle>
          <a:p/>
        </p:txBody>
      </p:sp>
      <p:sp>
        <p:nvSpPr>
          <p:cNvPr id="709" name="Google Shape;709;p77"/>
          <p:cNvSpPr txBox="1"/>
          <p:nvPr>
            <p:ph idx="6" type="subTitle"/>
          </p:nvPr>
        </p:nvSpPr>
        <p:spPr>
          <a:xfrm>
            <a:off x="7243788" y="6621975"/>
            <a:ext cx="3541200" cy="1643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710" name="Google Shape;710;p77"/>
          <p:cNvSpPr txBox="1"/>
          <p:nvPr>
            <p:ph idx="7" type="title"/>
          </p:nvPr>
        </p:nvSpPr>
        <p:spPr>
          <a:xfrm>
            <a:off x="6175319" y="5283750"/>
            <a:ext cx="10029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9600"/>
              <a:buFont typeface="Montserrat Black"/>
              <a:buNone/>
              <a:defRPr b="0" i="0" sz="9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9pPr>
          </a:lstStyle>
          <a:p/>
        </p:txBody>
      </p:sp>
      <p:sp>
        <p:nvSpPr>
          <p:cNvPr id="711" name="Google Shape;711;p77"/>
          <p:cNvSpPr txBox="1"/>
          <p:nvPr>
            <p:ph idx="8" type="title"/>
          </p:nvPr>
        </p:nvSpPr>
        <p:spPr>
          <a:xfrm>
            <a:off x="1567997" y="5538675"/>
            <a:ext cx="30498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4800"/>
              <a:buFont typeface="Montserrat Black"/>
              <a:buNone/>
              <a:defRPr b="0" i="0" sz="48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712" name="Google Shape;712;p77"/>
          <p:cNvSpPr/>
          <p:nvPr/>
        </p:nvSpPr>
        <p:spPr>
          <a:xfrm>
            <a:off x="20438151" y="711675"/>
            <a:ext cx="3072638" cy="1745259"/>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3">
              <a:alphaModFix/>
            </a:blip>
            <a:stretch>
              <a:fillRect b="0" l="0" r="0" t="0"/>
            </a:stretch>
          </a:blipFill>
          <a:ln>
            <a:noFill/>
          </a:ln>
        </p:spPr>
      </p:sp>
      <p:sp>
        <p:nvSpPr>
          <p:cNvPr id="713" name="Google Shape;713;p77"/>
          <p:cNvSpPr txBox="1"/>
          <p:nvPr>
            <p:ph idx="9" type="subTitle"/>
          </p:nvPr>
        </p:nvSpPr>
        <p:spPr>
          <a:xfrm>
            <a:off x="11894800" y="12235450"/>
            <a:ext cx="116160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1400"/>
              <a:buFont typeface="Montserrat SemiBold"/>
              <a:buNone/>
              <a:defRPr b="0" i="0" sz="1400" u="none" cap="none" strike="noStrike">
                <a:solidFill>
                  <a:srgbClr val="C1F400"/>
                </a:solidFill>
                <a:latin typeface="Montserrat SemiBold"/>
                <a:ea typeface="Montserrat SemiBold"/>
                <a:cs typeface="Montserrat SemiBold"/>
                <a:sym typeface="Montserrat SemiBold"/>
              </a:defRPr>
            </a:lvl9pPr>
          </a:lstStyle>
          <a:p/>
        </p:txBody>
      </p:sp>
      <p:sp>
        <p:nvSpPr>
          <p:cNvPr id="714" name="Google Shape;714;p77"/>
          <p:cNvSpPr txBox="1"/>
          <p:nvPr>
            <p:ph idx="13" type="title"/>
          </p:nvPr>
        </p:nvSpPr>
        <p:spPr>
          <a:xfrm>
            <a:off x="12073094" y="5283750"/>
            <a:ext cx="10029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9600"/>
              <a:buFont typeface="Montserrat Black"/>
              <a:buNone/>
              <a:defRPr b="0" i="0" sz="9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9pPr>
          </a:lstStyle>
          <a:p/>
        </p:txBody>
      </p:sp>
      <p:sp>
        <p:nvSpPr>
          <p:cNvPr id="715" name="Google Shape;715;p77"/>
          <p:cNvSpPr txBox="1"/>
          <p:nvPr>
            <p:ph idx="14" type="title"/>
          </p:nvPr>
        </p:nvSpPr>
        <p:spPr>
          <a:xfrm>
            <a:off x="17975569" y="5283750"/>
            <a:ext cx="10029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9600"/>
              <a:buFont typeface="Montserrat Black"/>
              <a:buNone/>
              <a:defRPr b="0" i="0" sz="96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Arial"/>
                <a:ea typeface="Arial"/>
                <a:cs typeface="Arial"/>
                <a:sym typeface="Arial"/>
              </a:defRPr>
            </a:lvl9pPr>
          </a:lstStyle>
          <a:p/>
        </p:txBody>
      </p:sp>
      <p:sp>
        <p:nvSpPr>
          <p:cNvPr id="716" name="Google Shape;716;p77"/>
          <p:cNvSpPr txBox="1"/>
          <p:nvPr>
            <p:ph idx="15" type="title"/>
          </p:nvPr>
        </p:nvSpPr>
        <p:spPr>
          <a:xfrm>
            <a:off x="1704776" y="9276238"/>
            <a:ext cx="76338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717" name="Google Shape;717;p77"/>
          <p:cNvSpPr/>
          <p:nvPr/>
        </p:nvSpPr>
        <p:spPr>
          <a:xfrm>
            <a:off x="1704775" y="9943863"/>
            <a:ext cx="1240500" cy="1240500"/>
          </a:xfrm>
          <a:prstGeom prst="ellipse">
            <a:avLst/>
          </a:prstGeom>
          <a:solidFill>
            <a:srgbClr val="002A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77"/>
          <p:cNvSpPr/>
          <p:nvPr>
            <p:ph idx="16" type="pic"/>
          </p:nvPr>
        </p:nvSpPr>
        <p:spPr>
          <a:xfrm>
            <a:off x="2001625" y="10240713"/>
            <a:ext cx="646800" cy="646800"/>
          </a:xfrm>
          <a:prstGeom prst="ellipse">
            <a:avLst/>
          </a:prstGeom>
          <a:noFill/>
          <a:ln>
            <a:noFill/>
          </a:ln>
        </p:spPr>
      </p:sp>
      <p:sp>
        <p:nvSpPr>
          <p:cNvPr id="719" name="Google Shape;719;p77"/>
          <p:cNvSpPr/>
          <p:nvPr/>
        </p:nvSpPr>
        <p:spPr>
          <a:xfrm>
            <a:off x="3405675" y="9943863"/>
            <a:ext cx="1240500" cy="1240500"/>
          </a:xfrm>
          <a:prstGeom prst="ellipse">
            <a:avLst/>
          </a:prstGeom>
          <a:solidFill>
            <a:srgbClr val="002A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77"/>
          <p:cNvSpPr/>
          <p:nvPr>
            <p:ph idx="17" type="pic"/>
          </p:nvPr>
        </p:nvSpPr>
        <p:spPr>
          <a:xfrm>
            <a:off x="3702525" y="10240713"/>
            <a:ext cx="646800" cy="646800"/>
          </a:xfrm>
          <a:prstGeom prst="ellipse">
            <a:avLst/>
          </a:prstGeom>
          <a:noFill/>
          <a:ln>
            <a:noFill/>
          </a:ln>
        </p:spPr>
      </p:sp>
      <p:sp>
        <p:nvSpPr>
          <p:cNvPr id="721" name="Google Shape;721;p77"/>
          <p:cNvSpPr/>
          <p:nvPr/>
        </p:nvSpPr>
        <p:spPr>
          <a:xfrm>
            <a:off x="5106575" y="9943863"/>
            <a:ext cx="1240500" cy="1240500"/>
          </a:xfrm>
          <a:prstGeom prst="ellipse">
            <a:avLst/>
          </a:prstGeom>
          <a:solidFill>
            <a:srgbClr val="002A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77"/>
          <p:cNvSpPr/>
          <p:nvPr>
            <p:ph idx="18" type="pic"/>
          </p:nvPr>
        </p:nvSpPr>
        <p:spPr>
          <a:xfrm>
            <a:off x="5403425" y="10240713"/>
            <a:ext cx="646800" cy="646800"/>
          </a:xfrm>
          <a:prstGeom prst="ellipse">
            <a:avLst/>
          </a:prstGeom>
          <a:noFill/>
          <a:ln>
            <a:noFill/>
          </a:ln>
        </p:spPr>
      </p:sp>
      <p:sp>
        <p:nvSpPr>
          <p:cNvPr id="723" name="Google Shape;723;p77"/>
          <p:cNvSpPr/>
          <p:nvPr/>
        </p:nvSpPr>
        <p:spPr>
          <a:xfrm>
            <a:off x="6807475" y="9943863"/>
            <a:ext cx="1240500" cy="1240500"/>
          </a:xfrm>
          <a:prstGeom prst="ellipse">
            <a:avLst/>
          </a:prstGeom>
          <a:solidFill>
            <a:srgbClr val="002A4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77"/>
          <p:cNvSpPr/>
          <p:nvPr>
            <p:ph idx="19" type="pic"/>
          </p:nvPr>
        </p:nvSpPr>
        <p:spPr>
          <a:xfrm>
            <a:off x="7104325" y="10240713"/>
            <a:ext cx="646800" cy="646800"/>
          </a:xfrm>
          <a:prstGeom prst="ellipse">
            <a:avLst/>
          </a:prstGeom>
          <a:noFill/>
          <a:ln>
            <a:noFill/>
          </a:ln>
        </p:spPr>
      </p:sp>
      <p:sp>
        <p:nvSpPr>
          <p:cNvPr id="725" name="Google Shape;725;p77"/>
          <p:cNvSpPr txBox="1"/>
          <p:nvPr/>
        </p:nvSpPr>
        <p:spPr>
          <a:xfrm>
            <a:off x="1704775" y="799925"/>
            <a:ext cx="4470600" cy="615600"/>
          </a:xfrm>
          <a:prstGeom prst="rect">
            <a:avLst/>
          </a:prstGeom>
          <a:solidFill>
            <a:srgbClr val="C1F400"/>
          </a:solid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002A44"/>
              </a:solidFill>
              <a:latin typeface="Montserrat Black"/>
              <a:ea typeface="Montserrat Black"/>
              <a:cs typeface="Montserrat Black"/>
              <a:sym typeface="Montserrat Black"/>
            </a:endParaRPr>
          </a:p>
        </p:txBody>
      </p:sp>
      <p:sp>
        <p:nvSpPr>
          <p:cNvPr id="726" name="Google Shape;726;p77"/>
          <p:cNvSpPr txBox="1"/>
          <p:nvPr>
            <p:ph idx="20" type="subTitle"/>
          </p:nvPr>
        </p:nvSpPr>
        <p:spPr>
          <a:xfrm>
            <a:off x="1812875" y="800050"/>
            <a:ext cx="3377400" cy="615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2pPr>
            <a:lvl3pPr lvl="2"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3pPr>
            <a:lvl4pPr lvl="3"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4pPr>
            <a:lvl5pPr lvl="4"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5pPr>
            <a:lvl6pPr lvl="5"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6pPr>
            <a:lvl7pPr lvl="6"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7pPr>
            <a:lvl8pPr lvl="7"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8pPr>
            <a:lvl9pPr lvl="8" marR="0" rtl="0" algn="l">
              <a:lnSpc>
                <a:spcPct val="100000"/>
              </a:lnSpc>
              <a:spcBef>
                <a:spcPts val="0"/>
              </a:spcBef>
              <a:spcAft>
                <a:spcPts val="0"/>
              </a:spcAft>
              <a:buClr>
                <a:srgbClr val="002A44"/>
              </a:buClr>
              <a:buSzPts val="2400"/>
              <a:buFont typeface="Montserrat Black"/>
              <a:buNone/>
              <a:defRPr b="0" i="0" sz="2400" u="none" cap="none" strike="noStrike">
                <a:solidFill>
                  <a:srgbClr val="002A44"/>
                </a:solidFill>
                <a:latin typeface="Montserrat Black"/>
                <a:ea typeface="Montserrat Black"/>
                <a:cs typeface="Montserrat Black"/>
                <a:sym typeface="Montserrat Black"/>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Next Steps 1">
  <p:cSld name="CUSTOM_1">
    <p:bg>
      <p:bgPr>
        <a:solidFill>
          <a:srgbClr val="C1F400"/>
        </a:solidFill>
      </p:bgPr>
    </p:bg>
    <p:spTree>
      <p:nvGrpSpPr>
        <p:cNvPr id="727" name="Shape 727"/>
        <p:cNvGrpSpPr/>
        <p:nvPr/>
      </p:nvGrpSpPr>
      <p:grpSpPr>
        <a:xfrm>
          <a:off x="0" y="0"/>
          <a:ext cx="0" cy="0"/>
          <a:chOff x="0" y="0"/>
          <a:chExt cx="0" cy="0"/>
        </a:xfrm>
      </p:grpSpPr>
      <p:pic>
        <p:nvPicPr>
          <p:cNvPr id="728" name="Google Shape;728;p78"/>
          <p:cNvPicPr preferRelativeResize="0"/>
          <p:nvPr/>
        </p:nvPicPr>
        <p:blipFill rotWithShape="1">
          <a:blip r:embed="rId2">
            <a:alphaModFix/>
          </a:blip>
          <a:srcRect b="0" l="0" r="0" t="0"/>
          <a:stretch/>
        </p:blipFill>
        <p:spPr>
          <a:xfrm>
            <a:off x="0" y="757950"/>
            <a:ext cx="24377651" cy="12313950"/>
          </a:xfrm>
          <a:prstGeom prst="rect">
            <a:avLst/>
          </a:prstGeom>
          <a:noFill/>
          <a:ln>
            <a:noFill/>
          </a:ln>
        </p:spPr>
      </p:pic>
      <p:sp>
        <p:nvSpPr>
          <p:cNvPr id="729" name="Google Shape;729;p78"/>
          <p:cNvSpPr txBox="1"/>
          <p:nvPr>
            <p:ph type="title"/>
          </p:nvPr>
        </p:nvSpPr>
        <p:spPr>
          <a:xfrm>
            <a:off x="1192675" y="7029325"/>
            <a:ext cx="108423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8400"/>
              <a:buFont typeface="Montserrat Black"/>
              <a:buNone/>
              <a:defRPr b="0" i="0" sz="84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8400"/>
              <a:buFont typeface="Arial"/>
              <a:buNone/>
              <a:defRPr b="0" i="0" sz="8400" u="none" cap="none" strike="noStrike">
                <a:solidFill>
                  <a:schemeClr val="lt1"/>
                </a:solidFill>
                <a:latin typeface="Arial"/>
                <a:ea typeface="Arial"/>
                <a:cs typeface="Arial"/>
                <a:sym typeface="Arial"/>
              </a:defRPr>
            </a:lvl9pPr>
          </a:lstStyle>
          <a:p/>
        </p:txBody>
      </p:sp>
      <p:sp>
        <p:nvSpPr>
          <p:cNvPr id="730" name="Google Shape;730;p78"/>
          <p:cNvSpPr/>
          <p:nvPr/>
        </p:nvSpPr>
        <p:spPr>
          <a:xfrm>
            <a:off x="1350649" y="3213775"/>
            <a:ext cx="4666932" cy="2650818"/>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3">
              <a:alphaModFix/>
            </a:blip>
            <a:stretch>
              <a:fillRect b="0" l="0" r="0" t="0"/>
            </a:stretch>
          </a:blipFill>
          <a:ln>
            <a:noFill/>
          </a:ln>
        </p:spPr>
      </p:sp>
      <p:sp>
        <p:nvSpPr>
          <p:cNvPr id="731" name="Google Shape;731;p78"/>
          <p:cNvSpPr txBox="1"/>
          <p:nvPr>
            <p:ph idx="1" type="subTitle"/>
          </p:nvPr>
        </p:nvSpPr>
        <p:spPr>
          <a:xfrm>
            <a:off x="11894800" y="12311650"/>
            <a:ext cx="116160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2A44"/>
              </a:buClr>
              <a:buSzPts val="2400"/>
              <a:buFont typeface="Montserrat SemiBold"/>
              <a:buNone/>
              <a:defRPr b="0" i="0" sz="2400" u="none" cap="none" strike="noStrike">
                <a:solidFill>
                  <a:srgbClr val="002A44"/>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2pPr>
            <a:lvl3pPr lvl="2"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3pPr>
            <a:lvl4pPr lvl="3"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4pPr>
            <a:lvl5pPr lvl="4"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5pPr>
            <a:lvl6pPr lvl="5"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6pPr>
            <a:lvl7pPr lvl="6"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7pPr>
            <a:lvl8pPr lvl="7"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8pPr>
            <a:lvl9pPr lvl="8" marR="0" rtl="0" algn="l">
              <a:lnSpc>
                <a:spcPct val="100000"/>
              </a:lnSpc>
              <a:spcBef>
                <a:spcPts val="0"/>
              </a:spcBef>
              <a:spcAft>
                <a:spcPts val="0"/>
              </a:spcAft>
              <a:buClr>
                <a:srgbClr val="002A44"/>
              </a:buClr>
              <a:buSzPts val="1400"/>
              <a:buFont typeface="Arial"/>
              <a:buNone/>
              <a:defRPr b="0" i="0" sz="1400" u="none" cap="none" strike="noStrike">
                <a:solidFill>
                  <a:srgbClr val="002A44"/>
                </a:solidFill>
                <a:latin typeface="Arial"/>
                <a:ea typeface="Arial"/>
                <a:cs typeface="Arial"/>
                <a:sym typeface="Arial"/>
              </a:defRPr>
            </a:lvl9pPr>
          </a:lstStyle>
          <a:p/>
        </p:txBody>
      </p:sp>
      <p:sp>
        <p:nvSpPr>
          <p:cNvPr id="732" name="Google Shape;732;p78"/>
          <p:cNvSpPr txBox="1"/>
          <p:nvPr>
            <p:ph idx="2" type="title"/>
          </p:nvPr>
        </p:nvSpPr>
        <p:spPr>
          <a:xfrm>
            <a:off x="13428825" y="2097650"/>
            <a:ext cx="7452600" cy="92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3600"/>
              <a:buFont typeface="Montserrat Black"/>
              <a:buNone/>
              <a:defRPr b="0" i="0" sz="36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3600"/>
              <a:buFont typeface="Arial"/>
              <a:buNone/>
              <a:defRPr b="0" i="0" sz="3600" u="none" cap="none" strike="noStrike">
                <a:solidFill>
                  <a:srgbClr val="C1F400"/>
                </a:solidFill>
                <a:latin typeface="Arial"/>
                <a:ea typeface="Arial"/>
                <a:cs typeface="Arial"/>
                <a:sym typeface="Arial"/>
              </a:defRPr>
            </a:lvl9pPr>
          </a:lstStyle>
          <a:p/>
        </p:txBody>
      </p:sp>
      <p:sp>
        <p:nvSpPr>
          <p:cNvPr id="733" name="Google Shape;733;p78"/>
          <p:cNvSpPr/>
          <p:nvPr>
            <p:ph idx="3" type="pic"/>
          </p:nvPr>
        </p:nvSpPr>
        <p:spPr>
          <a:xfrm>
            <a:off x="13428825" y="3081400"/>
            <a:ext cx="2376900" cy="2376900"/>
          </a:xfrm>
          <a:prstGeom prst="ellipse">
            <a:avLst/>
          </a:prstGeom>
          <a:noFill/>
          <a:ln>
            <a:noFill/>
          </a:ln>
        </p:spPr>
      </p:sp>
      <p:sp>
        <p:nvSpPr>
          <p:cNvPr id="734" name="Google Shape;734;p78"/>
          <p:cNvSpPr/>
          <p:nvPr>
            <p:ph idx="4" type="pic"/>
          </p:nvPr>
        </p:nvSpPr>
        <p:spPr>
          <a:xfrm>
            <a:off x="13428825" y="5801375"/>
            <a:ext cx="2376900" cy="2376900"/>
          </a:xfrm>
          <a:prstGeom prst="ellipse">
            <a:avLst/>
          </a:prstGeom>
          <a:noFill/>
          <a:ln>
            <a:noFill/>
          </a:ln>
        </p:spPr>
      </p:sp>
      <p:sp>
        <p:nvSpPr>
          <p:cNvPr id="735" name="Google Shape;735;p78"/>
          <p:cNvSpPr txBox="1"/>
          <p:nvPr>
            <p:ph idx="5" type="title"/>
          </p:nvPr>
        </p:nvSpPr>
        <p:spPr>
          <a:xfrm>
            <a:off x="16234750" y="3349475"/>
            <a:ext cx="7452600" cy="572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400"/>
              <a:buFont typeface="Montserrat Black"/>
              <a:buNone/>
              <a:defRPr b="0" i="0" sz="24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9pPr>
          </a:lstStyle>
          <a:p/>
        </p:txBody>
      </p:sp>
      <p:sp>
        <p:nvSpPr>
          <p:cNvPr id="736" name="Google Shape;736;p78"/>
          <p:cNvSpPr txBox="1"/>
          <p:nvPr>
            <p:ph idx="6" type="title"/>
          </p:nvPr>
        </p:nvSpPr>
        <p:spPr>
          <a:xfrm>
            <a:off x="16234750" y="6138425"/>
            <a:ext cx="7452600" cy="572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400"/>
              <a:buFont typeface="Montserrat Black"/>
              <a:buNone/>
              <a:defRPr b="0" i="0" sz="24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9pPr>
          </a:lstStyle>
          <a:p/>
        </p:txBody>
      </p:sp>
      <p:sp>
        <p:nvSpPr>
          <p:cNvPr id="737" name="Google Shape;737;p78"/>
          <p:cNvSpPr txBox="1"/>
          <p:nvPr>
            <p:ph idx="7" type="subTitle"/>
          </p:nvPr>
        </p:nvSpPr>
        <p:spPr>
          <a:xfrm>
            <a:off x="16271350" y="3896050"/>
            <a:ext cx="6374700" cy="133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2pPr>
            <a:lvl3pPr lvl="2"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3pPr>
            <a:lvl4pPr lvl="3"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4pPr>
            <a:lvl5pPr lvl="4"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5pPr>
            <a:lvl6pPr lvl="5"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6pPr>
            <a:lvl7pPr lvl="6"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7pPr>
            <a:lvl8pPr lvl="7"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8pPr>
            <a:lvl9pPr lvl="8"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9pPr>
          </a:lstStyle>
          <a:p/>
        </p:txBody>
      </p:sp>
      <p:sp>
        <p:nvSpPr>
          <p:cNvPr id="738" name="Google Shape;738;p78"/>
          <p:cNvSpPr txBox="1"/>
          <p:nvPr>
            <p:ph idx="8" type="subTitle"/>
          </p:nvPr>
        </p:nvSpPr>
        <p:spPr>
          <a:xfrm>
            <a:off x="16271350" y="6692075"/>
            <a:ext cx="6374700" cy="1333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1pPr>
            <a:lvl2pPr lvl="1"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2pPr>
            <a:lvl3pPr lvl="2"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3pPr>
            <a:lvl4pPr lvl="3"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4pPr>
            <a:lvl5pPr lvl="4"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5pPr>
            <a:lvl6pPr lvl="5"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6pPr>
            <a:lvl7pPr lvl="6"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7pPr>
            <a:lvl8pPr lvl="7"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8pPr>
            <a:lvl9pPr lvl="8" marR="0" rtl="0" algn="l">
              <a:lnSpc>
                <a:spcPct val="100000"/>
              </a:lnSpc>
              <a:spcBef>
                <a:spcPts val="0"/>
              </a:spcBef>
              <a:spcAft>
                <a:spcPts val="0"/>
              </a:spcAft>
              <a:buClr>
                <a:srgbClr val="C1F400"/>
              </a:buClr>
              <a:buSzPts val="2400"/>
              <a:buFont typeface="Open Sans"/>
              <a:buNone/>
              <a:defRPr b="0" i="0" sz="2400" u="none" cap="none" strike="noStrike">
                <a:solidFill>
                  <a:srgbClr val="C1F400"/>
                </a:solidFill>
                <a:latin typeface="Open Sans"/>
                <a:ea typeface="Open Sans"/>
                <a:cs typeface="Open Sans"/>
                <a:sym typeface="Open Sans"/>
              </a:defRPr>
            </a:lvl9pPr>
          </a:lstStyle>
          <a:p/>
        </p:txBody>
      </p:sp>
      <p:sp>
        <p:nvSpPr>
          <p:cNvPr id="739" name="Google Shape;739;p78"/>
          <p:cNvSpPr txBox="1"/>
          <p:nvPr>
            <p:ph idx="9" type="title"/>
          </p:nvPr>
        </p:nvSpPr>
        <p:spPr>
          <a:xfrm>
            <a:off x="13428826" y="8681288"/>
            <a:ext cx="7633800" cy="73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Black"/>
              <a:buNone/>
              <a:defRPr b="0" i="0" sz="2400" u="none" cap="none" strike="noStrike">
                <a:solidFill>
                  <a:srgbClr val="C1F4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740" name="Google Shape;740;p78"/>
          <p:cNvSpPr/>
          <p:nvPr/>
        </p:nvSpPr>
        <p:spPr>
          <a:xfrm>
            <a:off x="13428825" y="9348913"/>
            <a:ext cx="1240500" cy="1240500"/>
          </a:xfrm>
          <a:prstGeom prst="ellipse">
            <a:avLst/>
          </a:prstGeom>
          <a:noFill/>
          <a:ln cap="flat" cmpd="sng" w="381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78"/>
          <p:cNvSpPr/>
          <p:nvPr>
            <p:ph idx="13" type="pic"/>
          </p:nvPr>
        </p:nvSpPr>
        <p:spPr>
          <a:xfrm>
            <a:off x="13725675" y="9645763"/>
            <a:ext cx="646800" cy="646800"/>
          </a:xfrm>
          <a:prstGeom prst="ellipse">
            <a:avLst/>
          </a:prstGeom>
          <a:noFill/>
          <a:ln>
            <a:noFill/>
          </a:ln>
        </p:spPr>
      </p:sp>
      <p:sp>
        <p:nvSpPr>
          <p:cNvPr id="742" name="Google Shape;742;p78"/>
          <p:cNvSpPr/>
          <p:nvPr/>
        </p:nvSpPr>
        <p:spPr>
          <a:xfrm>
            <a:off x="15129725" y="9348913"/>
            <a:ext cx="1240500" cy="1240500"/>
          </a:xfrm>
          <a:prstGeom prst="ellipse">
            <a:avLst/>
          </a:prstGeom>
          <a:noFill/>
          <a:ln cap="flat" cmpd="sng" w="381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8"/>
          <p:cNvSpPr/>
          <p:nvPr>
            <p:ph idx="14" type="pic"/>
          </p:nvPr>
        </p:nvSpPr>
        <p:spPr>
          <a:xfrm>
            <a:off x="15426575" y="9645763"/>
            <a:ext cx="646800" cy="646800"/>
          </a:xfrm>
          <a:prstGeom prst="ellipse">
            <a:avLst/>
          </a:prstGeom>
          <a:noFill/>
          <a:ln>
            <a:noFill/>
          </a:ln>
        </p:spPr>
      </p:sp>
      <p:sp>
        <p:nvSpPr>
          <p:cNvPr id="744" name="Google Shape;744;p78"/>
          <p:cNvSpPr/>
          <p:nvPr/>
        </p:nvSpPr>
        <p:spPr>
          <a:xfrm>
            <a:off x="16830625" y="9348913"/>
            <a:ext cx="1240500" cy="1240500"/>
          </a:xfrm>
          <a:prstGeom prst="ellipse">
            <a:avLst/>
          </a:prstGeom>
          <a:noFill/>
          <a:ln cap="flat" cmpd="sng" w="381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8"/>
          <p:cNvSpPr/>
          <p:nvPr>
            <p:ph idx="15" type="pic"/>
          </p:nvPr>
        </p:nvSpPr>
        <p:spPr>
          <a:xfrm>
            <a:off x="17127475" y="9645763"/>
            <a:ext cx="646800" cy="646800"/>
          </a:xfrm>
          <a:prstGeom prst="ellipse">
            <a:avLst/>
          </a:prstGeom>
          <a:noFill/>
          <a:ln>
            <a:noFill/>
          </a:ln>
        </p:spPr>
      </p:sp>
      <p:sp>
        <p:nvSpPr>
          <p:cNvPr id="746" name="Google Shape;746;p78"/>
          <p:cNvSpPr/>
          <p:nvPr/>
        </p:nvSpPr>
        <p:spPr>
          <a:xfrm>
            <a:off x="18531525" y="9348913"/>
            <a:ext cx="1240500" cy="1240500"/>
          </a:xfrm>
          <a:prstGeom prst="ellipse">
            <a:avLst/>
          </a:prstGeom>
          <a:noFill/>
          <a:ln cap="flat" cmpd="sng" w="381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78"/>
          <p:cNvSpPr/>
          <p:nvPr>
            <p:ph idx="16" type="pic"/>
          </p:nvPr>
        </p:nvSpPr>
        <p:spPr>
          <a:xfrm>
            <a:off x="18828375" y="9645763"/>
            <a:ext cx="646800" cy="646800"/>
          </a:xfrm>
          <a:prstGeom prst="ellipse">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p:cSld name="Blank Slide_5">
    <p:spTree>
      <p:nvGrpSpPr>
        <p:cNvPr id="748" name="Shape 748"/>
        <p:cNvGrpSpPr/>
        <p:nvPr/>
      </p:nvGrpSpPr>
      <p:grpSpPr>
        <a:xfrm>
          <a:off x="0" y="0"/>
          <a:ext cx="0" cy="0"/>
          <a:chOff x="0" y="0"/>
          <a:chExt cx="0" cy="0"/>
        </a:xfrm>
      </p:grpSpPr>
      <p:sp>
        <p:nvSpPr>
          <p:cNvPr id="749" name="Google Shape;749;p79"/>
          <p:cNvSpPr/>
          <p:nvPr>
            <p:ph idx="12" type="sldNum"/>
          </p:nvPr>
        </p:nvSpPr>
        <p:spPr>
          <a:xfrm>
            <a:off x="23009225" y="12420600"/>
            <a:ext cx="1006200" cy="1005600"/>
          </a:xfrm>
          <a:prstGeom prst="ellipse">
            <a:avLst/>
          </a:prstGeom>
          <a:solidFill>
            <a:schemeClr val="lt1"/>
          </a:solidFill>
          <a:ln>
            <a:noFill/>
          </a:ln>
        </p:spPr>
        <p:txBody>
          <a:bodyPr anchorCtr="0" anchor="ctr" bIns="45725" lIns="91450" spcFirstLastPara="1" rIns="91450" wrap="square" tIns="45725">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750" name="Google Shape;750;p79"/>
          <p:cNvSpPr txBox="1"/>
          <p:nvPr>
            <p:ph idx="10" type="dt"/>
          </p:nvPr>
        </p:nvSpPr>
        <p:spPr>
          <a:xfrm>
            <a:off x="454025" y="12512040"/>
            <a:ext cx="1981200" cy="730500"/>
          </a:xfrm>
          <a:prstGeom prst="rect">
            <a:avLst/>
          </a:prstGeom>
          <a:noFill/>
          <a:ln>
            <a:noFill/>
          </a:ln>
        </p:spPr>
        <p:txBody>
          <a:bodyPr anchorCtr="0" anchor="ctr" bIns="45725" lIns="91450" spcFirstLastPara="1" rIns="91450" wrap="square" tIns="45725">
            <a:noAutofit/>
          </a:bodyPr>
          <a:lstStyle>
            <a:lvl1pPr lvl="0" algn="l">
              <a:lnSpc>
                <a:spcPct val="100000"/>
              </a:lnSpc>
              <a:spcBef>
                <a:spcPts val="0"/>
              </a:spcBef>
              <a:spcAft>
                <a:spcPts val="0"/>
              </a:spcAft>
              <a:buSzPts val="1300"/>
              <a:buNone/>
              <a:defRPr sz="2400">
                <a:solidFill>
                  <a:srgbClr val="888888"/>
                </a:solidFill>
                <a:latin typeface="Century Gothic"/>
                <a:ea typeface="Century Gothic"/>
                <a:cs typeface="Century Gothic"/>
                <a:sym typeface="Century Gothic"/>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751" name="Google Shape;751;p79"/>
          <p:cNvSpPr txBox="1"/>
          <p:nvPr>
            <p:ph idx="11" type="ftr"/>
          </p:nvPr>
        </p:nvSpPr>
        <p:spPr>
          <a:xfrm>
            <a:off x="3044825" y="12512040"/>
            <a:ext cx="19559700" cy="730500"/>
          </a:xfrm>
          <a:prstGeom prst="rect">
            <a:avLst/>
          </a:prstGeom>
          <a:noFill/>
          <a:ln>
            <a:noFill/>
          </a:ln>
        </p:spPr>
        <p:txBody>
          <a:bodyPr anchorCtr="0" anchor="ctr" bIns="45725" lIns="91450" spcFirstLastPara="1" rIns="91450" wrap="square" tIns="45725">
            <a:noAutofit/>
          </a:bodyPr>
          <a:lstStyle>
            <a:lvl1pPr lvl="0" algn="ctr">
              <a:lnSpc>
                <a:spcPct val="100000"/>
              </a:lnSpc>
              <a:spcBef>
                <a:spcPts val="0"/>
              </a:spcBef>
              <a:spcAft>
                <a:spcPts val="0"/>
              </a:spcAft>
              <a:buSzPts val="1300"/>
              <a:buNone/>
              <a:defRPr sz="2400">
                <a:solidFill>
                  <a:srgbClr val="888888"/>
                </a:solidFill>
                <a:latin typeface="Century Gothic"/>
                <a:ea typeface="Century Gothic"/>
                <a:cs typeface="Century Gothic"/>
                <a:sym typeface="Century Gothic"/>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ullet Points 1">
  <p:cSld name="Circle Picture Left_2">
    <p:bg>
      <p:bgPr>
        <a:solidFill>
          <a:srgbClr val="002A44"/>
        </a:solidFill>
      </p:bgPr>
    </p:bg>
    <p:spTree>
      <p:nvGrpSpPr>
        <p:cNvPr id="752" name="Shape 752"/>
        <p:cNvGrpSpPr/>
        <p:nvPr/>
      </p:nvGrpSpPr>
      <p:grpSpPr>
        <a:xfrm>
          <a:off x="0" y="0"/>
          <a:ext cx="0" cy="0"/>
          <a:chOff x="0" y="0"/>
          <a:chExt cx="0" cy="0"/>
        </a:xfrm>
      </p:grpSpPr>
      <p:grpSp>
        <p:nvGrpSpPr>
          <p:cNvPr id="753" name="Google Shape;753;p80"/>
          <p:cNvGrpSpPr/>
          <p:nvPr/>
        </p:nvGrpSpPr>
        <p:grpSpPr>
          <a:xfrm>
            <a:off x="2149475" y="7106700"/>
            <a:ext cx="20078700" cy="1681200"/>
            <a:chOff x="2126500" y="6162200"/>
            <a:chExt cx="20078700" cy="1681200"/>
          </a:xfrm>
        </p:grpSpPr>
        <p:sp>
          <p:nvSpPr>
            <p:cNvPr id="754" name="Google Shape;754;p80"/>
            <p:cNvSpPr/>
            <p:nvPr/>
          </p:nvSpPr>
          <p:spPr>
            <a:xfrm>
              <a:off x="2126500" y="6210925"/>
              <a:ext cx="20078700" cy="1594500"/>
            </a:xfrm>
            <a:prstGeom prst="rect">
              <a:avLst/>
            </a:prstGeom>
            <a:noFill/>
            <a:ln cap="flat" cmpd="sng" w="76200">
              <a:solidFill>
                <a:srgbClr val="C1F400"/>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55" name="Google Shape;755;p80"/>
            <p:cNvSpPr/>
            <p:nvPr/>
          </p:nvSpPr>
          <p:spPr>
            <a:xfrm>
              <a:off x="2148125" y="6162200"/>
              <a:ext cx="717300" cy="1681200"/>
            </a:xfrm>
            <a:prstGeom prst="rtTriangle">
              <a:avLst/>
            </a:prstGeom>
            <a:solidFill>
              <a:srgbClr val="C1F400"/>
            </a:solidFill>
            <a:ln>
              <a:noFill/>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pic>
        <p:nvPicPr>
          <p:cNvPr id="756" name="Google Shape;756;p80"/>
          <p:cNvPicPr preferRelativeResize="0"/>
          <p:nvPr/>
        </p:nvPicPr>
        <p:blipFill rotWithShape="1">
          <a:blip r:embed="rId2">
            <a:alphaModFix/>
          </a:blip>
          <a:srcRect b="0" l="0" r="0" t="83846"/>
          <a:stretch/>
        </p:blipFill>
        <p:spPr>
          <a:xfrm>
            <a:off x="-1280950" y="-285950"/>
            <a:ext cx="24377656" cy="1515097"/>
          </a:xfrm>
          <a:prstGeom prst="rect">
            <a:avLst/>
          </a:prstGeom>
          <a:noFill/>
          <a:ln>
            <a:noFill/>
          </a:ln>
        </p:spPr>
      </p:pic>
      <p:pic>
        <p:nvPicPr>
          <p:cNvPr id="757" name="Google Shape;757;p80"/>
          <p:cNvPicPr preferRelativeResize="0"/>
          <p:nvPr/>
        </p:nvPicPr>
        <p:blipFill rotWithShape="1">
          <a:blip r:embed="rId2">
            <a:alphaModFix/>
          </a:blip>
          <a:srcRect b="93557" l="0" r="0" t="0"/>
          <a:stretch/>
        </p:blipFill>
        <p:spPr>
          <a:xfrm>
            <a:off x="0" y="13111675"/>
            <a:ext cx="24377656" cy="604327"/>
          </a:xfrm>
          <a:prstGeom prst="rect">
            <a:avLst/>
          </a:prstGeom>
          <a:noFill/>
          <a:ln>
            <a:noFill/>
          </a:ln>
        </p:spPr>
      </p:pic>
      <p:grpSp>
        <p:nvGrpSpPr>
          <p:cNvPr id="758" name="Google Shape;758;p80"/>
          <p:cNvGrpSpPr/>
          <p:nvPr/>
        </p:nvGrpSpPr>
        <p:grpSpPr>
          <a:xfrm>
            <a:off x="2149475" y="9034350"/>
            <a:ext cx="20078700" cy="1681200"/>
            <a:chOff x="2126500" y="6162200"/>
            <a:chExt cx="20078700" cy="1681200"/>
          </a:xfrm>
        </p:grpSpPr>
        <p:sp>
          <p:nvSpPr>
            <p:cNvPr id="759" name="Google Shape;759;p80"/>
            <p:cNvSpPr/>
            <p:nvPr/>
          </p:nvSpPr>
          <p:spPr>
            <a:xfrm>
              <a:off x="2126500" y="6210925"/>
              <a:ext cx="20078700" cy="1594500"/>
            </a:xfrm>
            <a:prstGeom prst="rect">
              <a:avLst/>
            </a:prstGeom>
            <a:noFill/>
            <a:ln cap="flat" cmpd="sng" w="76200">
              <a:solidFill>
                <a:srgbClr val="C1F400"/>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60" name="Google Shape;760;p80"/>
            <p:cNvSpPr/>
            <p:nvPr/>
          </p:nvSpPr>
          <p:spPr>
            <a:xfrm>
              <a:off x="2148125" y="6162200"/>
              <a:ext cx="717300" cy="1681200"/>
            </a:xfrm>
            <a:prstGeom prst="rtTriangle">
              <a:avLst/>
            </a:prstGeom>
            <a:solidFill>
              <a:srgbClr val="C1F400"/>
            </a:solidFill>
            <a:ln>
              <a:noFill/>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761" name="Google Shape;761;p80"/>
          <p:cNvGrpSpPr/>
          <p:nvPr/>
        </p:nvGrpSpPr>
        <p:grpSpPr>
          <a:xfrm>
            <a:off x="2149475" y="10962000"/>
            <a:ext cx="20078700" cy="1681200"/>
            <a:chOff x="2126500" y="6162200"/>
            <a:chExt cx="20078700" cy="1681200"/>
          </a:xfrm>
        </p:grpSpPr>
        <p:sp>
          <p:nvSpPr>
            <p:cNvPr id="762" name="Google Shape;762;p80"/>
            <p:cNvSpPr/>
            <p:nvPr/>
          </p:nvSpPr>
          <p:spPr>
            <a:xfrm>
              <a:off x="2126500" y="6210925"/>
              <a:ext cx="20078700" cy="1594500"/>
            </a:xfrm>
            <a:prstGeom prst="rect">
              <a:avLst/>
            </a:prstGeom>
            <a:noFill/>
            <a:ln cap="flat" cmpd="sng" w="76200">
              <a:solidFill>
                <a:srgbClr val="C1F400"/>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63" name="Google Shape;763;p80"/>
            <p:cNvSpPr/>
            <p:nvPr/>
          </p:nvSpPr>
          <p:spPr>
            <a:xfrm>
              <a:off x="2148125" y="6162200"/>
              <a:ext cx="717300" cy="1681200"/>
            </a:xfrm>
            <a:prstGeom prst="rtTriangle">
              <a:avLst/>
            </a:prstGeom>
            <a:solidFill>
              <a:srgbClr val="C1F400"/>
            </a:solidFill>
            <a:ln>
              <a:noFill/>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sp>
        <p:nvSpPr>
          <p:cNvPr id="764" name="Google Shape;764;p80"/>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765" name="Google Shape;765;p80"/>
          <p:cNvSpPr txBox="1"/>
          <p:nvPr>
            <p:ph idx="1" type="subTitle"/>
          </p:nvPr>
        </p:nvSpPr>
        <p:spPr>
          <a:xfrm>
            <a:off x="3178175" y="7609400"/>
            <a:ext cx="18378300" cy="691200"/>
          </a:xfrm>
          <a:prstGeom prst="rect">
            <a:avLst/>
          </a:prstGeom>
          <a:noFill/>
          <a:ln>
            <a:noFill/>
          </a:ln>
        </p:spPr>
        <p:txBody>
          <a:bodyPr anchorCtr="0" anchor="t" bIns="91450" lIns="91450" spcFirstLastPara="1" rIns="91450" wrap="square" tIns="91450">
            <a:normAutofit/>
          </a:bodyPr>
          <a:lstStyle>
            <a:lvl1pPr lvl="0"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9pPr>
          </a:lstStyle>
          <a:p/>
        </p:txBody>
      </p:sp>
      <p:sp>
        <p:nvSpPr>
          <p:cNvPr id="766" name="Google Shape;766;p80"/>
          <p:cNvSpPr txBox="1"/>
          <p:nvPr>
            <p:ph idx="2" type="subTitle"/>
          </p:nvPr>
        </p:nvSpPr>
        <p:spPr>
          <a:xfrm>
            <a:off x="3178175" y="9529350"/>
            <a:ext cx="18378300" cy="691200"/>
          </a:xfrm>
          <a:prstGeom prst="rect">
            <a:avLst/>
          </a:prstGeom>
          <a:noFill/>
          <a:ln>
            <a:noFill/>
          </a:ln>
        </p:spPr>
        <p:txBody>
          <a:bodyPr anchorCtr="0" anchor="t" bIns="91450" lIns="91450" spcFirstLastPara="1" rIns="91450" wrap="square" tIns="91450">
            <a:normAutofit/>
          </a:bodyPr>
          <a:lstStyle>
            <a:lvl1pPr lvl="0"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9pPr>
          </a:lstStyle>
          <a:p/>
        </p:txBody>
      </p:sp>
      <p:sp>
        <p:nvSpPr>
          <p:cNvPr id="767" name="Google Shape;767;p80"/>
          <p:cNvSpPr txBox="1"/>
          <p:nvPr>
            <p:ph idx="3" type="subTitle"/>
          </p:nvPr>
        </p:nvSpPr>
        <p:spPr>
          <a:xfrm>
            <a:off x="3178175" y="11449300"/>
            <a:ext cx="18378300" cy="691200"/>
          </a:xfrm>
          <a:prstGeom prst="rect">
            <a:avLst/>
          </a:prstGeom>
          <a:noFill/>
          <a:ln>
            <a:noFill/>
          </a:ln>
        </p:spPr>
        <p:txBody>
          <a:bodyPr anchorCtr="0" anchor="t" bIns="91450" lIns="91450" spcFirstLastPara="1" rIns="91450" wrap="square" tIns="91450">
            <a:normAutofit/>
          </a:bodyPr>
          <a:lstStyle>
            <a:lvl1pPr lvl="0"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9pPr>
          </a:lstStyle>
          <a:p/>
        </p:txBody>
      </p:sp>
      <p:sp>
        <p:nvSpPr>
          <p:cNvPr id="768" name="Google Shape;768;p80"/>
          <p:cNvSpPr txBox="1"/>
          <p:nvPr>
            <p:ph type="title"/>
          </p:nvPr>
        </p:nvSpPr>
        <p:spPr>
          <a:xfrm>
            <a:off x="1990350" y="2201850"/>
            <a:ext cx="19257300" cy="13704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9pPr>
          </a:lstStyle>
          <a:p/>
        </p:txBody>
      </p:sp>
      <p:sp>
        <p:nvSpPr>
          <p:cNvPr id="769" name="Google Shape;769;p80"/>
          <p:cNvSpPr txBox="1"/>
          <p:nvPr>
            <p:ph idx="4" type="subTitle"/>
          </p:nvPr>
        </p:nvSpPr>
        <p:spPr>
          <a:xfrm>
            <a:off x="2050300" y="3798050"/>
            <a:ext cx="20078700" cy="16815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chemeClr val="lt1"/>
              </a:buClr>
              <a:buSzPts val="3700"/>
              <a:buFont typeface="Montserrat"/>
              <a:buNone/>
              <a:defRPr b="0" i="0" sz="37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9pPr>
          </a:lstStyle>
          <a:p/>
        </p:txBody>
      </p:sp>
      <p:grpSp>
        <p:nvGrpSpPr>
          <p:cNvPr id="770" name="Google Shape;770;p80"/>
          <p:cNvGrpSpPr/>
          <p:nvPr/>
        </p:nvGrpSpPr>
        <p:grpSpPr>
          <a:xfrm>
            <a:off x="2149475" y="5124450"/>
            <a:ext cx="20078700" cy="1681200"/>
            <a:chOff x="2126500" y="6162200"/>
            <a:chExt cx="20078700" cy="1681200"/>
          </a:xfrm>
        </p:grpSpPr>
        <p:sp>
          <p:nvSpPr>
            <p:cNvPr id="771" name="Google Shape;771;p80"/>
            <p:cNvSpPr/>
            <p:nvPr/>
          </p:nvSpPr>
          <p:spPr>
            <a:xfrm>
              <a:off x="2126500" y="6210925"/>
              <a:ext cx="20078700" cy="1594500"/>
            </a:xfrm>
            <a:prstGeom prst="rect">
              <a:avLst/>
            </a:prstGeom>
            <a:noFill/>
            <a:ln cap="flat" cmpd="sng" w="76200">
              <a:solidFill>
                <a:srgbClr val="C1F400"/>
              </a:solidFill>
              <a:prstDash val="solid"/>
              <a:round/>
              <a:headEnd len="sm" w="sm" type="none"/>
              <a:tailEnd len="sm" w="sm" type="none"/>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72" name="Google Shape;772;p80"/>
            <p:cNvSpPr/>
            <p:nvPr/>
          </p:nvSpPr>
          <p:spPr>
            <a:xfrm>
              <a:off x="2148125" y="6162200"/>
              <a:ext cx="717300" cy="1681200"/>
            </a:xfrm>
            <a:prstGeom prst="rtTriangle">
              <a:avLst/>
            </a:prstGeom>
            <a:solidFill>
              <a:srgbClr val="C1F400"/>
            </a:solidFill>
            <a:ln>
              <a:noFill/>
            </a:ln>
          </p:spPr>
          <p:txBody>
            <a:bodyPr anchorCtr="0" anchor="ctr" bIns="91450" lIns="91450" spcFirstLastPara="1" rIns="91450" wrap="square" tIns="9145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sp>
        <p:nvSpPr>
          <p:cNvPr id="773" name="Google Shape;773;p80"/>
          <p:cNvSpPr txBox="1"/>
          <p:nvPr>
            <p:ph idx="5" type="subTitle"/>
          </p:nvPr>
        </p:nvSpPr>
        <p:spPr>
          <a:xfrm>
            <a:off x="3178175" y="5627150"/>
            <a:ext cx="18378300" cy="691200"/>
          </a:xfrm>
          <a:prstGeom prst="rect">
            <a:avLst/>
          </a:prstGeom>
          <a:noFill/>
          <a:ln>
            <a:noFill/>
          </a:ln>
        </p:spPr>
        <p:txBody>
          <a:bodyPr anchorCtr="0" anchor="t" bIns="91450" lIns="91450" spcFirstLastPara="1" rIns="91450" wrap="square" tIns="91450">
            <a:normAutofit/>
          </a:bodyPr>
          <a:lstStyle>
            <a:lvl1pPr lvl="0"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chemeClr val="lt1"/>
              </a:buClr>
              <a:buSzPts val="3700"/>
              <a:buFont typeface="Montserrat SemiBold"/>
              <a:buNone/>
              <a:defRPr b="0" i="0" sz="3700" u="none" cap="none" strike="noStrike">
                <a:solidFill>
                  <a:schemeClr val="lt1"/>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4" name="Shape 774"/>
        <p:cNvGrpSpPr/>
        <p:nvPr/>
      </p:nvGrpSpPr>
      <p:grpSpPr>
        <a:xfrm>
          <a:off x="0" y="0"/>
          <a:ext cx="0" cy="0"/>
          <a:chOff x="0" y="0"/>
          <a:chExt cx="0" cy="0"/>
        </a:xfrm>
      </p:grpSpPr>
      <p:sp>
        <p:nvSpPr>
          <p:cNvPr id="775" name="Google Shape;775;p81"/>
          <p:cNvSpPr txBox="1"/>
          <p:nvPr>
            <p:ph type="ctrTitle"/>
          </p:nvPr>
        </p:nvSpPr>
        <p:spPr>
          <a:xfrm>
            <a:off x="831006" y="1985533"/>
            <a:ext cx="22715700" cy="547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13900"/>
              <a:buFont typeface="Arial"/>
              <a:buChar char="●"/>
              <a:defRPr b="0" i="0" sz="139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3900"/>
              <a:buFont typeface="Arial"/>
              <a:buChar char="○"/>
              <a:defRPr b="0" i="0" sz="13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3900"/>
              <a:buFont typeface="Arial"/>
              <a:buChar char="■"/>
              <a:defRPr b="0" i="0" sz="13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3900"/>
              <a:buFont typeface="Arial"/>
              <a:buChar char="●"/>
              <a:defRPr b="0" i="0" sz="13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3900"/>
              <a:buFont typeface="Arial"/>
              <a:buChar char="○"/>
              <a:defRPr b="0" i="0" sz="13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3900"/>
              <a:buFont typeface="Arial"/>
              <a:buChar char="■"/>
              <a:defRPr b="0" i="0" sz="13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3900"/>
              <a:buFont typeface="Arial"/>
              <a:buChar char="●"/>
              <a:defRPr b="0" i="0" sz="13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3900"/>
              <a:buFont typeface="Arial"/>
              <a:buChar char="○"/>
              <a:defRPr b="0" i="0" sz="13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3900"/>
              <a:buFont typeface="Arial"/>
              <a:buChar char="■"/>
              <a:defRPr b="0" i="0" sz="13900" u="none" cap="none" strike="noStrike">
                <a:solidFill>
                  <a:srgbClr val="000000"/>
                </a:solidFill>
                <a:latin typeface="Arial"/>
                <a:ea typeface="Arial"/>
                <a:cs typeface="Arial"/>
                <a:sym typeface="Arial"/>
              </a:defRPr>
            </a:lvl9pPr>
          </a:lstStyle>
          <a:p/>
        </p:txBody>
      </p:sp>
      <p:sp>
        <p:nvSpPr>
          <p:cNvPr id="776" name="Google Shape;776;p81"/>
          <p:cNvSpPr txBox="1"/>
          <p:nvPr>
            <p:ph idx="1" type="subTitle"/>
          </p:nvPr>
        </p:nvSpPr>
        <p:spPr>
          <a:xfrm>
            <a:off x="830984" y="7557667"/>
            <a:ext cx="22715700" cy="2113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7500"/>
              <a:buFont typeface="Arial"/>
              <a:buNone/>
              <a:defRPr b="0" i="0" sz="75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7500"/>
              <a:buFont typeface="Arial"/>
              <a:buNone/>
              <a:defRPr b="0" i="0" sz="75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7500"/>
              <a:buFont typeface="Arial"/>
              <a:buNone/>
              <a:defRPr b="0" i="0" sz="75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7500"/>
              <a:buFont typeface="Arial"/>
              <a:buNone/>
              <a:defRPr b="0" i="0" sz="75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7500"/>
              <a:buFont typeface="Arial"/>
              <a:buNone/>
              <a:defRPr b="0" i="0" sz="75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7500"/>
              <a:buFont typeface="Arial"/>
              <a:buNone/>
              <a:defRPr b="0" i="0" sz="75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7500"/>
              <a:buFont typeface="Arial"/>
              <a:buNone/>
              <a:defRPr b="0" i="0" sz="75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7500"/>
              <a:buFont typeface="Arial"/>
              <a:buNone/>
              <a:defRPr b="0" i="0" sz="75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7500"/>
              <a:buFont typeface="Arial"/>
              <a:buNone/>
              <a:defRPr b="0" i="0" sz="7500" u="none" cap="none" strike="noStrike">
                <a:solidFill>
                  <a:srgbClr val="000000"/>
                </a:solidFill>
                <a:latin typeface="Arial"/>
                <a:ea typeface="Arial"/>
                <a:cs typeface="Arial"/>
                <a:sym typeface="Arial"/>
              </a:defRPr>
            </a:lvl9pPr>
          </a:lstStyle>
          <a:p/>
        </p:txBody>
      </p:sp>
      <p:sp>
        <p:nvSpPr>
          <p:cNvPr id="777" name="Google Shape;777;p81"/>
          <p:cNvSpPr txBox="1"/>
          <p:nvPr>
            <p:ph idx="12" type="sldNum"/>
          </p:nvPr>
        </p:nvSpPr>
        <p:spPr>
          <a:xfrm>
            <a:off x="22587337" y="12435245"/>
            <a:ext cx="1462800" cy="1049700"/>
          </a:xfrm>
          <a:prstGeom prst="rect">
            <a:avLst/>
          </a:prstGeom>
          <a:solidFill>
            <a:schemeClr val="lt1"/>
          </a:solid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ullet Points 1">
  <p:cSld name="Circle Picture Left_1_1_2">
    <p:bg>
      <p:bgPr>
        <a:solidFill>
          <a:srgbClr val="002A44"/>
        </a:solidFill>
      </p:bgPr>
    </p:bg>
    <p:spTree>
      <p:nvGrpSpPr>
        <p:cNvPr id="778" name="Shape 778"/>
        <p:cNvGrpSpPr/>
        <p:nvPr/>
      </p:nvGrpSpPr>
      <p:grpSpPr>
        <a:xfrm>
          <a:off x="0" y="0"/>
          <a:ext cx="0" cy="0"/>
          <a:chOff x="0" y="0"/>
          <a:chExt cx="0" cy="0"/>
        </a:xfrm>
      </p:grpSpPr>
      <p:pic>
        <p:nvPicPr>
          <p:cNvPr id="779" name="Google Shape;779;p82"/>
          <p:cNvPicPr preferRelativeResize="0"/>
          <p:nvPr/>
        </p:nvPicPr>
        <p:blipFill rotWithShape="1">
          <a:blip r:embed="rId2">
            <a:alphaModFix/>
          </a:blip>
          <a:srcRect b="93557" l="0" r="0" t="0"/>
          <a:stretch/>
        </p:blipFill>
        <p:spPr>
          <a:xfrm>
            <a:off x="0" y="13111675"/>
            <a:ext cx="24377651" cy="604325"/>
          </a:xfrm>
          <a:prstGeom prst="rect">
            <a:avLst/>
          </a:prstGeom>
          <a:noFill/>
          <a:ln>
            <a:noFill/>
          </a:ln>
        </p:spPr>
      </p:pic>
      <p:sp>
        <p:nvSpPr>
          <p:cNvPr id="780" name="Google Shape;780;p82"/>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
        <p:nvSpPr>
          <p:cNvPr id="781" name="Google Shape;781;p82"/>
          <p:cNvSpPr txBox="1"/>
          <p:nvPr>
            <p:ph type="title"/>
          </p:nvPr>
        </p:nvSpPr>
        <p:spPr>
          <a:xfrm>
            <a:off x="1990350" y="2201850"/>
            <a:ext cx="19257600" cy="1370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7200"/>
              <a:buFont typeface="Montserrat Black"/>
              <a:buNone/>
              <a:defRPr b="0" i="0" sz="72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7200"/>
              <a:buFont typeface="Arial"/>
              <a:buNone/>
              <a:defRPr b="0" i="0" sz="7200" u="none" cap="none" strike="noStrike">
                <a:solidFill>
                  <a:schemeClr val="lt1"/>
                </a:solidFill>
                <a:latin typeface="Arial"/>
                <a:ea typeface="Arial"/>
                <a:cs typeface="Arial"/>
                <a:sym typeface="Arial"/>
              </a:defRPr>
            </a:lvl9pPr>
          </a:lstStyle>
          <a:p/>
        </p:txBody>
      </p:sp>
      <p:sp>
        <p:nvSpPr>
          <p:cNvPr id="782" name="Google Shape;782;p82"/>
          <p:cNvSpPr txBox="1"/>
          <p:nvPr>
            <p:ph idx="1" type="subTitle"/>
          </p:nvPr>
        </p:nvSpPr>
        <p:spPr>
          <a:xfrm>
            <a:off x="2050300" y="3798050"/>
            <a:ext cx="20078700" cy="1681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Montserrat"/>
              <a:buNone/>
              <a:defRPr b="0" i="0" sz="36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9pPr>
          </a:lstStyle>
          <a:p/>
        </p:txBody>
      </p:sp>
      <p:sp>
        <p:nvSpPr>
          <p:cNvPr id="783" name="Google Shape;783;p82"/>
          <p:cNvSpPr/>
          <p:nvPr/>
        </p:nvSpPr>
        <p:spPr>
          <a:xfrm>
            <a:off x="2167172" y="611764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4" name="Google Shape;784;p82"/>
          <p:cNvSpPr/>
          <p:nvPr/>
        </p:nvSpPr>
        <p:spPr>
          <a:xfrm>
            <a:off x="2167172" y="7905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5" name="Google Shape;785;p82"/>
          <p:cNvSpPr/>
          <p:nvPr/>
        </p:nvSpPr>
        <p:spPr>
          <a:xfrm>
            <a:off x="2167172" y="9812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6" name="Google Shape;786;p82"/>
          <p:cNvSpPr txBox="1"/>
          <p:nvPr>
            <p:ph idx="2" type="subTitle"/>
          </p:nvPr>
        </p:nvSpPr>
        <p:spPr>
          <a:xfrm>
            <a:off x="3043649" y="611765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787" name="Google Shape;787;p82"/>
          <p:cNvSpPr txBox="1"/>
          <p:nvPr>
            <p:ph idx="3" type="subTitle"/>
          </p:nvPr>
        </p:nvSpPr>
        <p:spPr>
          <a:xfrm>
            <a:off x="3043649" y="7906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788" name="Google Shape;788;p82"/>
          <p:cNvSpPr txBox="1"/>
          <p:nvPr>
            <p:ph idx="4" type="subTitle"/>
          </p:nvPr>
        </p:nvSpPr>
        <p:spPr>
          <a:xfrm>
            <a:off x="3043649" y="9813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789" name="Google Shape;789;p82"/>
          <p:cNvSpPr/>
          <p:nvPr/>
        </p:nvSpPr>
        <p:spPr>
          <a:xfrm>
            <a:off x="12640247" y="611764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0" name="Google Shape;790;p82"/>
          <p:cNvSpPr/>
          <p:nvPr/>
        </p:nvSpPr>
        <p:spPr>
          <a:xfrm>
            <a:off x="12640247" y="7905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1" name="Google Shape;791;p82"/>
          <p:cNvSpPr/>
          <p:nvPr/>
        </p:nvSpPr>
        <p:spPr>
          <a:xfrm>
            <a:off x="12640247" y="9812996"/>
            <a:ext cx="514200" cy="514200"/>
          </a:xfrm>
          <a:prstGeom prst="ellipse">
            <a:avLst/>
          </a:prstGeom>
          <a:solidFill>
            <a:srgbClr val="C1F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2" name="Google Shape;792;p82"/>
          <p:cNvSpPr txBox="1"/>
          <p:nvPr>
            <p:ph idx="5" type="subTitle"/>
          </p:nvPr>
        </p:nvSpPr>
        <p:spPr>
          <a:xfrm>
            <a:off x="13516724" y="611765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793" name="Google Shape;793;p82"/>
          <p:cNvSpPr txBox="1"/>
          <p:nvPr>
            <p:ph idx="6" type="subTitle"/>
          </p:nvPr>
        </p:nvSpPr>
        <p:spPr>
          <a:xfrm>
            <a:off x="13516724" y="7906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sp>
        <p:nvSpPr>
          <p:cNvPr id="794" name="Google Shape;794;p82"/>
          <p:cNvSpPr txBox="1"/>
          <p:nvPr>
            <p:ph idx="7" type="subTitle"/>
          </p:nvPr>
        </p:nvSpPr>
        <p:spPr>
          <a:xfrm>
            <a:off x="13516724" y="9813000"/>
            <a:ext cx="9073800" cy="753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C1F400"/>
              </a:buClr>
              <a:buSzPts val="2500"/>
              <a:buFont typeface="Montserrat SemiBold"/>
              <a:buNone/>
              <a:defRPr b="0" i="0" sz="2500" u="none" cap="none" strike="noStrike">
                <a:solidFill>
                  <a:srgbClr val="C1F400"/>
                </a:solidFill>
                <a:latin typeface="Montserrat SemiBold"/>
                <a:ea typeface="Montserrat SemiBold"/>
                <a:cs typeface="Montserrat SemiBold"/>
                <a:sym typeface="Montserrat SemiBold"/>
              </a:defRPr>
            </a:lvl9pPr>
          </a:lstStyle>
          <a:p/>
        </p:txBody>
      </p:sp>
      <p:pic>
        <p:nvPicPr>
          <p:cNvPr id="795" name="Google Shape;795;p82"/>
          <p:cNvPicPr preferRelativeResize="0"/>
          <p:nvPr/>
        </p:nvPicPr>
        <p:blipFill rotWithShape="1">
          <a:blip r:embed="rId2">
            <a:alphaModFix/>
          </a:blip>
          <a:srcRect b="0" l="0" r="0" t="83846"/>
          <a:stretch/>
        </p:blipFill>
        <p:spPr>
          <a:xfrm>
            <a:off x="-2992950" y="-451525"/>
            <a:ext cx="24377651" cy="151509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96" name="Shape 796"/>
        <p:cNvGrpSpPr/>
        <p:nvPr/>
      </p:nvGrpSpPr>
      <p:grpSpPr>
        <a:xfrm>
          <a:off x="0" y="0"/>
          <a:ext cx="0" cy="0"/>
          <a:chOff x="0" y="0"/>
          <a:chExt cx="0" cy="0"/>
        </a:xfrm>
      </p:grpSpPr>
      <p:sp>
        <p:nvSpPr>
          <p:cNvPr id="797" name="Google Shape;797;p83"/>
          <p:cNvSpPr txBox="1"/>
          <p:nvPr>
            <p:ph idx="10" type="dt"/>
          </p:nvPr>
        </p:nvSpPr>
        <p:spPr>
          <a:xfrm>
            <a:off x="1218882" y="12712704"/>
            <a:ext cx="5688000" cy="730500"/>
          </a:xfrm>
          <a:prstGeom prst="rect">
            <a:avLst/>
          </a:prstGeom>
          <a:noFill/>
          <a:ln>
            <a:noFill/>
          </a:ln>
        </p:spPr>
        <p:txBody>
          <a:bodyPr anchorCtr="0" anchor="ctr" bIns="121850" lIns="243750" spcFirstLastPara="1" rIns="243750" wrap="square" tIns="1218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8" name="Google Shape;798;p83"/>
          <p:cNvSpPr txBox="1"/>
          <p:nvPr>
            <p:ph idx="11" type="ftr"/>
          </p:nvPr>
        </p:nvSpPr>
        <p:spPr>
          <a:xfrm>
            <a:off x="8329030" y="12712704"/>
            <a:ext cx="7719600" cy="730500"/>
          </a:xfrm>
          <a:prstGeom prst="rect">
            <a:avLst/>
          </a:prstGeom>
          <a:noFill/>
          <a:ln>
            <a:noFill/>
          </a:ln>
        </p:spPr>
        <p:txBody>
          <a:bodyPr anchorCtr="0" anchor="ctr" bIns="121850" lIns="243750" spcFirstLastPara="1" rIns="243750" wrap="square" tIns="1218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9" name="Google Shape;799;p83"/>
          <p:cNvSpPr txBox="1"/>
          <p:nvPr>
            <p:ph idx="12" type="sldNum"/>
          </p:nvPr>
        </p:nvSpPr>
        <p:spPr>
          <a:xfrm>
            <a:off x="17470649" y="12712704"/>
            <a:ext cx="5688000" cy="730500"/>
          </a:xfrm>
          <a:prstGeom prst="rect">
            <a:avLst/>
          </a:prstGeom>
          <a:noFill/>
          <a:ln>
            <a:noFill/>
          </a:ln>
        </p:spPr>
        <p:txBody>
          <a:bodyPr anchorCtr="0" anchor="ctr" bIns="121850" lIns="243750" spcFirstLastPara="1" rIns="243750" wrap="square" tIns="121850">
            <a:noAutofit/>
          </a:bodyPr>
          <a:lstStyle>
            <a:lvl1pPr indent="0" lvl="0" marL="0" marR="0" algn="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00" name="Google Shape;800;p83"/>
          <p:cNvSpPr txBox="1"/>
          <p:nvPr>
            <p:ph type="title"/>
          </p:nvPr>
        </p:nvSpPr>
        <p:spPr>
          <a:xfrm>
            <a:off x="811181" y="6831584"/>
            <a:ext cx="12736800" cy="2211900"/>
          </a:xfrm>
          <a:prstGeom prst="rect">
            <a:avLst/>
          </a:prstGeom>
          <a:noFill/>
          <a:ln>
            <a:noFill/>
          </a:ln>
        </p:spPr>
        <p:txBody>
          <a:bodyPr anchorCtr="0" anchor="t" bIns="121850" lIns="487575" spcFirstLastPara="1" rIns="487575" wrap="square" tIns="487575">
            <a:normAutofit/>
          </a:bodyPr>
          <a:lstStyle>
            <a:lvl1pPr lvl="0" marR="0" rtl="0" algn="l">
              <a:lnSpc>
                <a:spcPct val="100000"/>
              </a:lnSpc>
              <a:spcBef>
                <a:spcPts val="0"/>
              </a:spcBef>
              <a:spcAft>
                <a:spcPts val="0"/>
              </a:spcAft>
              <a:buClr>
                <a:schemeClr val="dk1"/>
              </a:buClr>
              <a:buSzPts val="8500"/>
              <a:buFont typeface="Helvetica Neue"/>
              <a:buChar char="●"/>
              <a:defRPr b="0" i="0" sz="8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01" name="Google Shape;801;p83"/>
          <p:cNvPicPr preferRelativeResize="0"/>
          <p:nvPr/>
        </p:nvPicPr>
        <p:blipFill rotWithShape="1">
          <a:blip r:embed="rId2">
            <a:alphaModFix/>
          </a:blip>
          <a:srcRect b="0" l="0" r="0" t="0"/>
          <a:stretch/>
        </p:blipFill>
        <p:spPr>
          <a:xfrm>
            <a:off x="933402" y="1574800"/>
            <a:ext cx="2650577" cy="2664905"/>
          </a:xfrm>
          <a:prstGeom prst="rect">
            <a:avLst/>
          </a:prstGeom>
          <a:noFill/>
          <a:ln>
            <a:noFill/>
          </a:ln>
        </p:spPr>
      </p:pic>
      <p:sp>
        <p:nvSpPr>
          <p:cNvPr id="802" name="Google Shape;802;p83"/>
          <p:cNvSpPr/>
          <p:nvPr/>
        </p:nvSpPr>
        <p:spPr>
          <a:xfrm>
            <a:off x="0" y="0"/>
            <a:ext cx="24377700" cy="444900"/>
          </a:xfrm>
          <a:prstGeom prst="rect">
            <a:avLst/>
          </a:prstGeom>
          <a:solidFill>
            <a:srgbClr val="B31B1B"/>
          </a:solidFill>
          <a:ln>
            <a:noFill/>
          </a:ln>
        </p:spPr>
        <p:txBody>
          <a:bodyPr anchorCtr="0" anchor="ctr" bIns="121850" lIns="243750" spcFirstLastPara="1" rIns="243750" wrap="square" tIns="121850">
            <a:noAutofit/>
          </a:bodyPr>
          <a:lstStyle/>
          <a:p>
            <a:pPr indent="0" lvl="0" marL="0" marR="0" rtl="0" algn="ctr">
              <a:lnSpc>
                <a:spcPct val="100000"/>
              </a:lnSpc>
              <a:spcBef>
                <a:spcPts val="0"/>
              </a:spcBef>
              <a:spcAft>
                <a:spcPts val="0"/>
              </a:spcAft>
              <a:buClr>
                <a:srgbClr val="000000"/>
              </a:buClr>
              <a:buSzPts val="4800"/>
              <a:buFont typeface="Arial"/>
              <a:buNone/>
            </a:pPr>
            <a:r>
              <a:t/>
            </a:r>
            <a:endParaRPr b="0" i="0" sz="4800" u="none" cap="none" strike="noStrike">
              <a:solidFill>
                <a:schemeClr val="lt1"/>
              </a:solidFill>
              <a:latin typeface="Times"/>
              <a:ea typeface="Times"/>
              <a:cs typeface="Times"/>
              <a:sym typeface="Times"/>
            </a:endParaRPr>
          </a:p>
        </p:txBody>
      </p:sp>
      <p:sp>
        <p:nvSpPr>
          <p:cNvPr id="803" name="Google Shape;803;p83"/>
          <p:cNvSpPr txBox="1"/>
          <p:nvPr>
            <p:ph idx="1" type="body"/>
          </p:nvPr>
        </p:nvSpPr>
        <p:spPr>
          <a:xfrm>
            <a:off x="812588" y="9296400"/>
            <a:ext cx="12735000" cy="2031900"/>
          </a:xfrm>
          <a:prstGeom prst="rect">
            <a:avLst/>
          </a:prstGeom>
          <a:noFill/>
          <a:ln>
            <a:noFill/>
          </a:ln>
        </p:spPr>
        <p:txBody>
          <a:bodyPr anchorCtr="0" anchor="t" bIns="0" lIns="487575" spcFirstLastPara="1" rIns="487575" wrap="square" tIns="0">
            <a:noAutofit/>
          </a:bodyPr>
          <a:lstStyle>
            <a:lvl1pPr indent="-228600" lvl="0" marL="457200" marR="0" rtl="0" algn="l">
              <a:lnSpc>
                <a:spcPct val="100000"/>
              </a:lnSpc>
              <a:spcBef>
                <a:spcPts val="100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533400" lvl="1" marL="914400" marR="0" rtl="0" algn="l">
              <a:lnSpc>
                <a:spcPct val="100000"/>
              </a:lnSpc>
              <a:spcBef>
                <a:spcPts val="1000"/>
              </a:spcBef>
              <a:spcAft>
                <a:spcPts val="0"/>
              </a:spcAft>
              <a:buClr>
                <a:schemeClr val="accent2"/>
              </a:buClr>
              <a:buSzPts val="4800"/>
              <a:buFont typeface="Arial"/>
              <a:buChar char="○"/>
              <a:defRPr b="0" i="0" sz="3700" u="none" cap="none" strike="noStrike">
                <a:solidFill>
                  <a:srgbClr val="000000"/>
                </a:solidFill>
                <a:latin typeface="Arial"/>
                <a:ea typeface="Arial"/>
                <a:cs typeface="Arial"/>
                <a:sym typeface="Arial"/>
              </a:defRPr>
            </a:lvl2pPr>
            <a:lvl3pPr indent="-533400" lvl="2" marL="1371600" marR="0" rtl="0" algn="l">
              <a:lnSpc>
                <a:spcPct val="100000"/>
              </a:lnSpc>
              <a:spcBef>
                <a:spcPts val="1000"/>
              </a:spcBef>
              <a:spcAft>
                <a:spcPts val="0"/>
              </a:spcAft>
              <a:buClr>
                <a:schemeClr val="accent2"/>
              </a:buClr>
              <a:buSzPts val="4800"/>
              <a:buFont typeface="Arial"/>
              <a:buChar char="■"/>
              <a:defRPr b="0" i="0" sz="3700" u="none" cap="none" strike="noStrike">
                <a:solidFill>
                  <a:srgbClr val="000000"/>
                </a:solidFill>
                <a:latin typeface="Arial"/>
                <a:ea typeface="Arial"/>
                <a:cs typeface="Arial"/>
                <a:sym typeface="Arial"/>
              </a:defRPr>
            </a:lvl3pPr>
            <a:lvl4pPr indent="-533400" lvl="3" marL="1828800" marR="0" rtl="0" algn="l">
              <a:lnSpc>
                <a:spcPct val="100000"/>
              </a:lnSpc>
              <a:spcBef>
                <a:spcPts val="1000"/>
              </a:spcBef>
              <a:spcAft>
                <a:spcPts val="0"/>
              </a:spcAft>
              <a:buClr>
                <a:schemeClr val="accent2"/>
              </a:buClr>
              <a:buSzPts val="4800"/>
              <a:buFont typeface="Arial"/>
              <a:buChar char="●"/>
              <a:defRPr b="0" i="0" sz="3700" u="none" cap="none" strike="noStrike">
                <a:solidFill>
                  <a:srgbClr val="000000"/>
                </a:solidFill>
                <a:latin typeface="Arial"/>
                <a:ea typeface="Arial"/>
                <a:cs typeface="Arial"/>
                <a:sym typeface="Arial"/>
              </a:defRPr>
            </a:lvl4pPr>
            <a:lvl5pPr indent="-533400" lvl="4" marL="2286000" marR="0" rtl="0" algn="l">
              <a:lnSpc>
                <a:spcPct val="100000"/>
              </a:lnSpc>
              <a:spcBef>
                <a:spcPts val="1000"/>
              </a:spcBef>
              <a:spcAft>
                <a:spcPts val="0"/>
              </a:spcAft>
              <a:buClr>
                <a:schemeClr val="accent2"/>
              </a:buClr>
              <a:buSzPts val="4800"/>
              <a:buFont typeface="Arial"/>
              <a:buChar char="○"/>
              <a:defRPr b="0" i="0" sz="3700" u="none" cap="none" strike="noStrike">
                <a:solidFill>
                  <a:srgbClr val="000000"/>
                </a:solidFill>
                <a:latin typeface="Arial"/>
                <a:ea typeface="Arial"/>
                <a:cs typeface="Arial"/>
                <a:sym typeface="Arial"/>
              </a:defRPr>
            </a:lvl5pPr>
            <a:lvl6pPr indent="-533400" lvl="5" marL="2743200" marR="0" rtl="0" algn="l">
              <a:lnSpc>
                <a:spcPct val="100000"/>
              </a:lnSpc>
              <a:spcBef>
                <a:spcPts val="1000"/>
              </a:spcBef>
              <a:spcAft>
                <a:spcPts val="0"/>
              </a:spcAft>
              <a:buClr>
                <a:schemeClr val="dk1"/>
              </a:buClr>
              <a:buSzPts val="4800"/>
              <a:buFont typeface="Arial"/>
              <a:buChar char="■"/>
              <a:defRPr b="0" i="0" sz="3700" u="none" cap="none" strike="noStrike">
                <a:solidFill>
                  <a:srgbClr val="000000"/>
                </a:solidFill>
                <a:latin typeface="Arial"/>
                <a:ea typeface="Arial"/>
                <a:cs typeface="Arial"/>
                <a:sym typeface="Arial"/>
              </a:defRPr>
            </a:lvl6pPr>
            <a:lvl7pPr indent="-533400" lvl="6" marL="3200400" marR="0" rtl="0" algn="l">
              <a:lnSpc>
                <a:spcPct val="100000"/>
              </a:lnSpc>
              <a:spcBef>
                <a:spcPts val="1000"/>
              </a:spcBef>
              <a:spcAft>
                <a:spcPts val="0"/>
              </a:spcAft>
              <a:buClr>
                <a:schemeClr val="dk1"/>
              </a:buClr>
              <a:buSzPts val="4800"/>
              <a:buFont typeface="Arial"/>
              <a:buChar char="●"/>
              <a:defRPr b="0" i="0" sz="3700" u="none" cap="none" strike="noStrike">
                <a:solidFill>
                  <a:srgbClr val="000000"/>
                </a:solidFill>
                <a:latin typeface="Arial"/>
                <a:ea typeface="Arial"/>
                <a:cs typeface="Arial"/>
                <a:sym typeface="Arial"/>
              </a:defRPr>
            </a:lvl7pPr>
            <a:lvl8pPr indent="-533400" lvl="7" marL="3657600" marR="0" rtl="0" algn="l">
              <a:lnSpc>
                <a:spcPct val="100000"/>
              </a:lnSpc>
              <a:spcBef>
                <a:spcPts val="1000"/>
              </a:spcBef>
              <a:spcAft>
                <a:spcPts val="0"/>
              </a:spcAft>
              <a:buClr>
                <a:schemeClr val="dk1"/>
              </a:buClr>
              <a:buSzPts val="4800"/>
              <a:buFont typeface="Arial"/>
              <a:buChar char="○"/>
              <a:defRPr b="0" i="0" sz="3700" u="none" cap="none" strike="noStrike">
                <a:solidFill>
                  <a:srgbClr val="000000"/>
                </a:solidFill>
                <a:latin typeface="Arial"/>
                <a:ea typeface="Arial"/>
                <a:cs typeface="Arial"/>
                <a:sym typeface="Arial"/>
              </a:defRPr>
            </a:lvl8pPr>
            <a:lvl9pPr indent="-533400" lvl="8" marL="4114800" marR="0" rtl="0" algn="l">
              <a:lnSpc>
                <a:spcPct val="100000"/>
              </a:lnSpc>
              <a:spcBef>
                <a:spcPts val="1000"/>
              </a:spcBef>
              <a:spcAft>
                <a:spcPts val="0"/>
              </a:spcAft>
              <a:buClr>
                <a:schemeClr val="dk1"/>
              </a:buClr>
              <a:buSzPts val="4800"/>
              <a:buFont typeface="Arial"/>
              <a:buChar char="■"/>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Logo Grid 1">
  <p:cSld name="3 Circle Images_2">
    <p:spTree>
      <p:nvGrpSpPr>
        <p:cNvPr id="804" name="Shape 804"/>
        <p:cNvGrpSpPr/>
        <p:nvPr/>
      </p:nvGrpSpPr>
      <p:grpSpPr>
        <a:xfrm>
          <a:off x="0" y="0"/>
          <a:ext cx="0" cy="0"/>
          <a:chOff x="0" y="0"/>
          <a:chExt cx="0" cy="0"/>
        </a:xfrm>
      </p:grpSpPr>
      <p:pic>
        <p:nvPicPr>
          <p:cNvPr id="805" name="Google Shape;805;p84"/>
          <p:cNvPicPr preferRelativeResize="0"/>
          <p:nvPr/>
        </p:nvPicPr>
        <p:blipFill rotWithShape="1">
          <a:blip r:embed="rId2">
            <a:alphaModFix/>
          </a:blip>
          <a:srcRect b="0" l="0" r="0" t="0"/>
          <a:stretch/>
        </p:blipFill>
        <p:spPr>
          <a:xfrm>
            <a:off x="0" y="-2678850"/>
            <a:ext cx="24377651" cy="9379682"/>
          </a:xfrm>
          <a:prstGeom prst="rect">
            <a:avLst/>
          </a:prstGeom>
          <a:noFill/>
          <a:ln>
            <a:noFill/>
          </a:ln>
        </p:spPr>
      </p:pic>
      <p:sp>
        <p:nvSpPr>
          <p:cNvPr id="806" name="Google Shape;806;p84"/>
          <p:cNvSpPr/>
          <p:nvPr>
            <p:ph idx="2" type="pic"/>
          </p:nvPr>
        </p:nvSpPr>
        <p:spPr>
          <a:xfrm>
            <a:off x="8271875" y="7099525"/>
            <a:ext cx="3522300" cy="1201200"/>
          </a:xfrm>
          <a:prstGeom prst="rect">
            <a:avLst/>
          </a:prstGeom>
          <a:noFill/>
          <a:ln>
            <a:noFill/>
          </a:ln>
        </p:spPr>
      </p:sp>
      <p:sp>
        <p:nvSpPr>
          <p:cNvPr id="807" name="Google Shape;807;p84"/>
          <p:cNvSpPr/>
          <p:nvPr>
            <p:ph idx="3" type="pic"/>
          </p:nvPr>
        </p:nvSpPr>
        <p:spPr>
          <a:xfrm>
            <a:off x="8271875" y="8540674"/>
            <a:ext cx="3522300" cy="1201200"/>
          </a:xfrm>
          <a:prstGeom prst="rect">
            <a:avLst/>
          </a:prstGeom>
          <a:noFill/>
          <a:ln>
            <a:noFill/>
          </a:ln>
        </p:spPr>
      </p:sp>
      <p:sp>
        <p:nvSpPr>
          <p:cNvPr id="808" name="Google Shape;808;p84"/>
          <p:cNvSpPr/>
          <p:nvPr>
            <p:ph idx="4" type="pic"/>
          </p:nvPr>
        </p:nvSpPr>
        <p:spPr>
          <a:xfrm>
            <a:off x="8271875" y="9981824"/>
            <a:ext cx="3522300" cy="1201200"/>
          </a:xfrm>
          <a:prstGeom prst="rect">
            <a:avLst/>
          </a:prstGeom>
          <a:noFill/>
          <a:ln>
            <a:noFill/>
          </a:ln>
        </p:spPr>
      </p:sp>
      <p:sp>
        <p:nvSpPr>
          <p:cNvPr id="809" name="Google Shape;809;p84"/>
          <p:cNvSpPr/>
          <p:nvPr>
            <p:ph idx="5" type="pic"/>
          </p:nvPr>
        </p:nvSpPr>
        <p:spPr>
          <a:xfrm>
            <a:off x="11987655" y="7099525"/>
            <a:ext cx="3522300" cy="1201200"/>
          </a:xfrm>
          <a:prstGeom prst="rect">
            <a:avLst/>
          </a:prstGeom>
          <a:noFill/>
          <a:ln>
            <a:noFill/>
          </a:ln>
        </p:spPr>
      </p:sp>
      <p:sp>
        <p:nvSpPr>
          <p:cNvPr id="810" name="Google Shape;810;p84"/>
          <p:cNvSpPr/>
          <p:nvPr>
            <p:ph idx="6" type="pic"/>
          </p:nvPr>
        </p:nvSpPr>
        <p:spPr>
          <a:xfrm>
            <a:off x="11987655" y="8540674"/>
            <a:ext cx="3522300" cy="1201200"/>
          </a:xfrm>
          <a:prstGeom prst="rect">
            <a:avLst/>
          </a:prstGeom>
          <a:noFill/>
          <a:ln>
            <a:noFill/>
          </a:ln>
        </p:spPr>
      </p:sp>
      <p:sp>
        <p:nvSpPr>
          <p:cNvPr id="811" name="Google Shape;811;p84"/>
          <p:cNvSpPr/>
          <p:nvPr>
            <p:ph idx="7" type="pic"/>
          </p:nvPr>
        </p:nvSpPr>
        <p:spPr>
          <a:xfrm>
            <a:off x="11987655" y="9981824"/>
            <a:ext cx="3522300" cy="1201200"/>
          </a:xfrm>
          <a:prstGeom prst="rect">
            <a:avLst/>
          </a:prstGeom>
          <a:noFill/>
          <a:ln>
            <a:noFill/>
          </a:ln>
        </p:spPr>
      </p:sp>
      <p:sp>
        <p:nvSpPr>
          <p:cNvPr id="812" name="Google Shape;812;p84"/>
          <p:cNvSpPr/>
          <p:nvPr>
            <p:ph idx="8" type="pic"/>
          </p:nvPr>
        </p:nvSpPr>
        <p:spPr>
          <a:xfrm>
            <a:off x="15703436" y="7099525"/>
            <a:ext cx="3522300" cy="1201200"/>
          </a:xfrm>
          <a:prstGeom prst="rect">
            <a:avLst/>
          </a:prstGeom>
          <a:noFill/>
          <a:ln>
            <a:noFill/>
          </a:ln>
        </p:spPr>
      </p:sp>
      <p:sp>
        <p:nvSpPr>
          <p:cNvPr id="813" name="Google Shape;813;p84"/>
          <p:cNvSpPr/>
          <p:nvPr>
            <p:ph idx="9" type="pic"/>
          </p:nvPr>
        </p:nvSpPr>
        <p:spPr>
          <a:xfrm>
            <a:off x="15703436" y="8540674"/>
            <a:ext cx="3522300" cy="1201200"/>
          </a:xfrm>
          <a:prstGeom prst="rect">
            <a:avLst/>
          </a:prstGeom>
          <a:noFill/>
          <a:ln>
            <a:noFill/>
          </a:ln>
        </p:spPr>
      </p:sp>
      <p:sp>
        <p:nvSpPr>
          <p:cNvPr id="814" name="Google Shape;814;p84"/>
          <p:cNvSpPr/>
          <p:nvPr>
            <p:ph idx="13" type="pic"/>
          </p:nvPr>
        </p:nvSpPr>
        <p:spPr>
          <a:xfrm>
            <a:off x="15703436" y="9981824"/>
            <a:ext cx="3522300" cy="1201200"/>
          </a:xfrm>
          <a:prstGeom prst="rect">
            <a:avLst/>
          </a:prstGeom>
          <a:noFill/>
          <a:ln>
            <a:noFill/>
          </a:ln>
        </p:spPr>
      </p:sp>
      <p:sp>
        <p:nvSpPr>
          <p:cNvPr id="815" name="Google Shape;815;p84"/>
          <p:cNvSpPr/>
          <p:nvPr>
            <p:ph idx="14" type="pic"/>
          </p:nvPr>
        </p:nvSpPr>
        <p:spPr>
          <a:xfrm>
            <a:off x="8271875" y="11422973"/>
            <a:ext cx="3522300" cy="1201200"/>
          </a:xfrm>
          <a:prstGeom prst="rect">
            <a:avLst/>
          </a:prstGeom>
          <a:noFill/>
          <a:ln>
            <a:noFill/>
          </a:ln>
        </p:spPr>
      </p:sp>
      <p:sp>
        <p:nvSpPr>
          <p:cNvPr id="816" name="Google Shape;816;p84"/>
          <p:cNvSpPr/>
          <p:nvPr>
            <p:ph idx="15" type="pic"/>
          </p:nvPr>
        </p:nvSpPr>
        <p:spPr>
          <a:xfrm>
            <a:off x="11987655" y="11422973"/>
            <a:ext cx="3522300" cy="1201200"/>
          </a:xfrm>
          <a:prstGeom prst="rect">
            <a:avLst/>
          </a:prstGeom>
          <a:noFill/>
          <a:ln>
            <a:noFill/>
          </a:ln>
        </p:spPr>
      </p:sp>
      <p:sp>
        <p:nvSpPr>
          <p:cNvPr id="817" name="Google Shape;817;p84"/>
          <p:cNvSpPr/>
          <p:nvPr>
            <p:ph idx="16" type="pic"/>
          </p:nvPr>
        </p:nvSpPr>
        <p:spPr>
          <a:xfrm>
            <a:off x="15703436" y="11422973"/>
            <a:ext cx="3522300" cy="1201200"/>
          </a:xfrm>
          <a:prstGeom prst="rect">
            <a:avLst/>
          </a:prstGeom>
          <a:noFill/>
          <a:ln>
            <a:noFill/>
          </a:ln>
        </p:spPr>
      </p:sp>
      <p:sp>
        <p:nvSpPr>
          <p:cNvPr id="818" name="Google Shape;818;p84"/>
          <p:cNvSpPr/>
          <p:nvPr>
            <p:ph idx="17" type="pic"/>
          </p:nvPr>
        </p:nvSpPr>
        <p:spPr>
          <a:xfrm>
            <a:off x="19419211" y="7099525"/>
            <a:ext cx="3522300" cy="1201200"/>
          </a:xfrm>
          <a:prstGeom prst="rect">
            <a:avLst/>
          </a:prstGeom>
          <a:noFill/>
          <a:ln>
            <a:noFill/>
          </a:ln>
        </p:spPr>
      </p:sp>
      <p:sp>
        <p:nvSpPr>
          <p:cNvPr id="819" name="Google Shape;819;p84"/>
          <p:cNvSpPr/>
          <p:nvPr>
            <p:ph idx="18" type="pic"/>
          </p:nvPr>
        </p:nvSpPr>
        <p:spPr>
          <a:xfrm>
            <a:off x="19419211" y="8540674"/>
            <a:ext cx="3522300" cy="1201200"/>
          </a:xfrm>
          <a:prstGeom prst="rect">
            <a:avLst/>
          </a:prstGeom>
          <a:noFill/>
          <a:ln>
            <a:noFill/>
          </a:ln>
        </p:spPr>
      </p:sp>
      <p:sp>
        <p:nvSpPr>
          <p:cNvPr id="820" name="Google Shape;820;p84"/>
          <p:cNvSpPr/>
          <p:nvPr>
            <p:ph idx="19" type="pic"/>
          </p:nvPr>
        </p:nvSpPr>
        <p:spPr>
          <a:xfrm>
            <a:off x="19419211" y="9981824"/>
            <a:ext cx="3522300" cy="1201200"/>
          </a:xfrm>
          <a:prstGeom prst="rect">
            <a:avLst/>
          </a:prstGeom>
          <a:noFill/>
          <a:ln>
            <a:noFill/>
          </a:ln>
        </p:spPr>
      </p:sp>
      <p:sp>
        <p:nvSpPr>
          <p:cNvPr id="821" name="Google Shape;821;p84"/>
          <p:cNvSpPr/>
          <p:nvPr>
            <p:ph idx="20" type="pic"/>
          </p:nvPr>
        </p:nvSpPr>
        <p:spPr>
          <a:xfrm>
            <a:off x="19419211" y="11422973"/>
            <a:ext cx="3522300" cy="1201200"/>
          </a:xfrm>
          <a:prstGeom prst="rect">
            <a:avLst/>
          </a:prstGeom>
          <a:noFill/>
          <a:ln>
            <a:noFill/>
          </a:ln>
        </p:spPr>
      </p:sp>
      <p:sp>
        <p:nvSpPr>
          <p:cNvPr id="822" name="Google Shape;822;p84"/>
          <p:cNvSpPr txBox="1"/>
          <p:nvPr>
            <p:ph type="title"/>
          </p:nvPr>
        </p:nvSpPr>
        <p:spPr>
          <a:xfrm>
            <a:off x="1990350" y="1382700"/>
            <a:ext cx="19257600" cy="3223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6400"/>
              <a:buFont typeface="Montserrat Black"/>
              <a:buNone/>
              <a:defRPr b="0" i="0" sz="64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2pPr>
            <a:lvl3pPr lvl="2"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3pPr>
            <a:lvl4pPr lvl="3"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4pPr>
            <a:lvl5pPr lvl="4"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5pPr>
            <a:lvl6pPr lvl="5"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6pPr>
            <a:lvl7pPr lvl="6"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7pPr>
            <a:lvl8pPr lvl="7"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8pPr>
            <a:lvl9pPr lvl="8" marR="0" rtl="0" algn="l">
              <a:lnSpc>
                <a:spcPct val="100000"/>
              </a:lnSpc>
              <a:spcBef>
                <a:spcPts val="0"/>
              </a:spcBef>
              <a:spcAft>
                <a:spcPts val="0"/>
              </a:spcAft>
              <a:buClr>
                <a:srgbClr val="002A44"/>
              </a:buClr>
              <a:buSzPts val="6400"/>
              <a:buFont typeface="Arial"/>
              <a:buNone/>
              <a:defRPr b="0" i="0" sz="6400" u="none" cap="none" strike="noStrike">
                <a:solidFill>
                  <a:srgbClr val="002A44"/>
                </a:solidFill>
                <a:latin typeface="Arial"/>
                <a:ea typeface="Arial"/>
                <a:cs typeface="Arial"/>
                <a:sym typeface="Arial"/>
              </a:defRPr>
            </a:lvl9pPr>
          </a:lstStyle>
          <a:p/>
        </p:txBody>
      </p:sp>
      <p:sp>
        <p:nvSpPr>
          <p:cNvPr id="823" name="Google Shape;823;p84"/>
          <p:cNvSpPr txBox="1"/>
          <p:nvPr>
            <p:ph idx="1" type="subTitle"/>
          </p:nvPr>
        </p:nvSpPr>
        <p:spPr>
          <a:xfrm>
            <a:off x="1990350" y="7099525"/>
            <a:ext cx="5160600" cy="558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2400"/>
              <a:buFont typeface="Open Sans"/>
              <a:buNone/>
              <a:defRPr b="0" i="0" sz="2400" u="none" cap="none" strike="noStrike">
                <a:solidFill>
                  <a:srgbClr val="002A44"/>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2400"/>
              <a:buFont typeface="Open Sans"/>
              <a:buNone/>
              <a:defRPr b="0" i="0" sz="2400" u="none" cap="none" strike="noStrike">
                <a:solidFill>
                  <a:srgbClr val="000000"/>
                </a:solidFill>
                <a:latin typeface="Open Sans"/>
                <a:ea typeface="Open Sans"/>
                <a:cs typeface="Open Sans"/>
                <a:sym typeface="Open Sans"/>
              </a:defRPr>
            </a:lvl9pPr>
          </a:lstStyle>
          <a:p/>
        </p:txBody>
      </p:sp>
      <p:sp>
        <p:nvSpPr>
          <p:cNvPr id="824" name="Google Shape;824;p84"/>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Logo Grid">
  <p:cSld name="3 Circle Images_1">
    <p:spTree>
      <p:nvGrpSpPr>
        <p:cNvPr id="54" name="Shape 54"/>
        <p:cNvGrpSpPr/>
        <p:nvPr/>
      </p:nvGrpSpPr>
      <p:grpSpPr>
        <a:xfrm>
          <a:off x="0" y="0"/>
          <a:ext cx="0" cy="0"/>
          <a:chOff x="0" y="0"/>
          <a:chExt cx="0" cy="0"/>
        </a:xfrm>
      </p:grpSpPr>
      <p:pic>
        <p:nvPicPr>
          <p:cNvPr id="55" name="Google Shape;55;p22"/>
          <p:cNvPicPr preferRelativeResize="0"/>
          <p:nvPr/>
        </p:nvPicPr>
        <p:blipFill rotWithShape="1">
          <a:blip r:embed="rId2">
            <a:alphaModFix/>
          </a:blip>
          <a:srcRect b="0" l="0" r="0" t="0"/>
          <a:stretch/>
        </p:blipFill>
        <p:spPr>
          <a:xfrm>
            <a:off x="0" y="-2678850"/>
            <a:ext cx="24377651" cy="9379682"/>
          </a:xfrm>
          <a:prstGeom prst="rect">
            <a:avLst/>
          </a:prstGeom>
          <a:noFill/>
          <a:ln>
            <a:noFill/>
          </a:ln>
        </p:spPr>
      </p:pic>
      <p:sp>
        <p:nvSpPr>
          <p:cNvPr id="56" name="Google Shape;56;p22"/>
          <p:cNvSpPr/>
          <p:nvPr>
            <p:ph idx="2" type="pic"/>
          </p:nvPr>
        </p:nvSpPr>
        <p:spPr>
          <a:xfrm>
            <a:off x="5887679" y="7647200"/>
            <a:ext cx="4094700" cy="1878300"/>
          </a:xfrm>
          <a:prstGeom prst="rect">
            <a:avLst/>
          </a:prstGeom>
          <a:noFill/>
          <a:ln>
            <a:noFill/>
          </a:ln>
        </p:spPr>
      </p:sp>
      <p:sp>
        <p:nvSpPr>
          <p:cNvPr id="57" name="Google Shape;57;p22"/>
          <p:cNvSpPr/>
          <p:nvPr>
            <p:ph idx="3" type="pic"/>
          </p:nvPr>
        </p:nvSpPr>
        <p:spPr>
          <a:xfrm>
            <a:off x="5887679" y="10317030"/>
            <a:ext cx="4094700" cy="1878300"/>
          </a:xfrm>
          <a:prstGeom prst="rect">
            <a:avLst/>
          </a:prstGeom>
          <a:noFill/>
          <a:ln>
            <a:noFill/>
          </a:ln>
        </p:spPr>
      </p:sp>
      <p:sp>
        <p:nvSpPr>
          <p:cNvPr id="58" name="Google Shape;58;p22"/>
          <p:cNvSpPr/>
          <p:nvPr>
            <p:ph idx="4" type="pic"/>
          </p:nvPr>
        </p:nvSpPr>
        <p:spPr>
          <a:xfrm>
            <a:off x="10207364" y="7647200"/>
            <a:ext cx="4094700" cy="1878300"/>
          </a:xfrm>
          <a:prstGeom prst="rect">
            <a:avLst/>
          </a:prstGeom>
          <a:noFill/>
          <a:ln>
            <a:noFill/>
          </a:ln>
        </p:spPr>
      </p:sp>
      <p:sp>
        <p:nvSpPr>
          <p:cNvPr id="59" name="Google Shape;59;p22"/>
          <p:cNvSpPr/>
          <p:nvPr>
            <p:ph idx="5" type="pic"/>
          </p:nvPr>
        </p:nvSpPr>
        <p:spPr>
          <a:xfrm>
            <a:off x="10207364" y="10317030"/>
            <a:ext cx="4094700" cy="1878300"/>
          </a:xfrm>
          <a:prstGeom prst="rect">
            <a:avLst/>
          </a:prstGeom>
          <a:noFill/>
          <a:ln>
            <a:noFill/>
          </a:ln>
        </p:spPr>
      </p:sp>
      <p:sp>
        <p:nvSpPr>
          <p:cNvPr id="60" name="Google Shape;60;p22"/>
          <p:cNvSpPr/>
          <p:nvPr>
            <p:ph idx="6" type="pic"/>
          </p:nvPr>
        </p:nvSpPr>
        <p:spPr>
          <a:xfrm>
            <a:off x="14527049" y="7647200"/>
            <a:ext cx="4094700" cy="1878300"/>
          </a:xfrm>
          <a:prstGeom prst="rect">
            <a:avLst/>
          </a:prstGeom>
          <a:noFill/>
          <a:ln>
            <a:noFill/>
          </a:ln>
        </p:spPr>
      </p:sp>
      <p:sp>
        <p:nvSpPr>
          <p:cNvPr id="61" name="Google Shape;61;p22"/>
          <p:cNvSpPr/>
          <p:nvPr>
            <p:ph idx="7" type="pic"/>
          </p:nvPr>
        </p:nvSpPr>
        <p:spPr>
          <a:xfrm>
            <a:off x="14527049" y="10317030"/>
            <a:ext cx="4094700" cy="1878300"/>
          </a:xfrm>
          <a:prstGeom prst="rect">
            <a:avLst/>
          </a:prstGeom>
          <a:noFill/>
          <a:ln>
            <a:noFill/>
          </a:ln>
        </p:spPr>
      </p:sp>
      <p:sp>
        <p:nvSpPr>
          <p:cNvPr id="62" name="Google Shape;62;p22"/>
          <p:cNvSpPr/>
          <p:nvPr>
            <p:ph idx="8" type="pic"/>
          </p:nvPr>
        </p:nvSpPr>
        <p:spPr>
          <a:xfrm>
            <a:off x="18846728" y="7647200"/>
            <a:ext cx="4094700" cy="1878300"/>
          </a:xfrm>
          <a:prstGeom prst="rect">
            <a:avLst/>
          </a:prstGeom>
          <a:noFill/>
          <a:ln>
            <a:noFill/>
          </a:ln>
        </p:spPr>
      </p:sp>
      <p:sp>
        <p:nvSpPr>
          <p:cNvPr id="63" name="Google Shape;63;p22"/>
          <p:cNvSpPr/>
          <p:nvPr>
            <p:ph idx="9" type="pic"/>
          </p:nvPr>
        </p:nvSpPr>
        <p:spPr>
          <a:xfrm>
            <a:off x="1568000" y="7647200"/>
            <a:ext cx="4094700" cy="1878300"/>
          </a:xfrm>
          <a:prstGeom prst="rect">
            <a:avLst/>
          </a:prstGeom>
          <a:noFill/>
          <a:ln>
            <a:noFill/>
          </a:ln>
        </p:spPr>
      </p:sp>
      <p:sp>
        <p:nvSpPr>
          <p:cNvPr id="64" name="Google Shape;64;p22"/>
          <p:cNvSpPr/>
          <p:nvPr>
            <p:ph idx="13" type="pic"/>
          </p:nvPr>
        </p:nvSpPr>
        <p:spPr>
          <a:xfrm>
            <a:off x="1568000" y="10317030"/>
            <a:ext cx="4094700" cy="1878300"/>
          </a:xfrm>
          <a:prstGeom prst="rect">
            <a:avLst/>
          </a:prstGeom>
          <a:noFill/>
          <a:ln>
            <a:noFill/>
          </a:ln>
        </p:spPr>
      </p:sp>
      <p:sp>
        <p:nvSpPr>
          <p:cNvPr id="65" name="Google Shape;65;p22"/>
          <p:cNvSpPr/>
          <p:nvPr>
            <p:ph idx="14" type="pic"/>
          </p:nvPr>
        </p:nvSpPr>
        <p:spPr>
          <a:xfrm>
            <a:off x="18846728" y="10317031"/>
            <a:ext cx="4094700" cy="1878300"/>
          </a:xfrm>
          <a:prstGeom prst="rect">
            <a:avLst/>
          </a:prstGeom>
          <a:noFill/>
          <a:ln>
            <a:noFill/>
          </a:ln>
        </p:spPr>
      </p:sp>
      <p:sp>
        <p:nvSpPr>
          <p:cNvPr id="66" name="Google Shape;66;p22"/>
          <p:cNvSpPr txBox="1"/>
          <p:nvPr>
            <p:ph idx="1" type="subTitle"/>
          </p:nvPr>
        </p:nvSpPr>
        <p:spPr>
          <a:xfrm>
            <a:off x="9779875" y="1431750"/>
            <a:ext cx="12094200" cy="2438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3600"/>
              <a:buFont typeface="Montserrat"/>
              <a:buNone/>
              <a:defRPr b="0" i="0" sz="3600" u="none" cap="none" strike="noStrike">
                <a:solidFill>
                  <a:srgbClr val="002A44"/>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67" name="Google Shape;67;p22"/>
          <p:cNvSpPr txBox="1"/>
          <p:nvPr>
            <p:ph type="title"/>
          </p:nvPr>
        </p:nvSpPr>
        <p:spPr>
          <a:xfrm>
            <a:off x="1568000" y="1325550"/>
            <a:ext cx="6875100" cy="2650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2A44"/>
              </a:buClr>
              <a:buSzPts val="7200"/>
              <a:buFont typeface="Montserrat Black"/>
              <a:buNone/>
              <a:defRPr b="0" i="0" sz="7200" u="none" cap="none" strike="noStrike">
                <a:solidFill>
                  <a:srgbClr val="002A44"/>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200"/>
              <a:buFont typeface="Arial"/>
              <a:buNone/>
              <a:defRPr b="0" i="0" sz="7200" u="none" cap="none" strike="noStrike">
                <a:solidFill>
                  <a:srgbClr val="000000"/>
                </a:solidFill>
                <a:latin typeface="Arial"/>
                <a:ea typeface="Arial"/>
                <a:cs typeface="Arial"/>
                <a:sym typeface="Arial"/>
              </a:defRPr>
            </a:lvl9pPr>
          </a:lstStyle>
          <a:p/>
        </p:txBody>
      </p:sp>
      <p:sp>
        <p:nvSpPr>
          <p:cNvPr id="68" name="Google Shape;68;p22"/>
          <p:cNvSpPr/>
          <p:nvPr/>
        </p:nvSpPr>
        <p:spPr>
          <a:xfrm>
            <a:off x="22412037" y="536597"/>
            <a:ext cx="1515111" cy="1515111"/>
          </a:xfrm>
          <a:custGeom>
            <a:rect b="b" l="l" r="r" t="t"/>
            <a:pathLst>
              <a:path extrusionOk="0" h="1137044" w="1137044">
                <a:moveTo>
                  <a:pt x="0" y="0"/>
                </a:moveTo>
                <a:lnTo>
                  <a:pt x="1137044" y="0"/>
                </a:lnTo>
                <a:lnTo>
                  <a:pt x="1137044" y="1137044"/>
                </a:lnTo>
                <a:lnTo>
                  <a:pt x="0" y="1137044"/>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ransition Slide Top Image">
    <p:bg>
      <p:bgPr>
        <a:solidFill>
          <a:srgbClr val="002A44"/>
        </a:solidFill>
      </p:bgPr>
    </p:bg>
    <p:spTree>
      <p:nvGrpSpPr>
        <p:cNvPr id="69" name="Shape 69"/>
        <p:cNvGrpSpPr/>
        <p:nvPr/>
      </p:nvGrpSpPr>
      <p:grpSpPr>
        <a:xfrm>
          <a:off x="0" y="0"/>
          <a:ext cx="0" cy="0"/>
          <a:chOff x="0" y="0"/>
          <a:chExt cx="0" cy="0"/>
        </a:xfrm>
      </p:grpSpPr>
      <p:pic>
        <p:nvPicPr>
          <p:cNvPr id="70" name="Google Shape;70;p34"/>
          <p:cNvPicPr preferRelativeResize="0"/>
          <p:nvPr/>
        </p:nvPicPr>
        <p:blipFill rotWithShape="1">
          <a:blip r:embed="rId2">
            <a:alphaModFix amt="70000"/>
          </a:blip>
          <a:srcRect b="0" l="3728" r="3737" t="0"/>
          <a:stretch/>
        </p:blipFill>
        <p:spPr>
          <a:xfrm flipH="1">
            <a:off x="4706651" y="-76200"/>
            <a:ext cx="19670999" cy="13831574"/>
          </a:xfrm>
          <a:prstGeom prst="rect">
            <a:avLst/>
          </a:prstGeom>
          <a:noFill/>
          <a:ln>
            <a:noFill/>
          </a:ln>
        </p:spPr>
      </p:pic>
      <p:pic>
        <p:nvPicPr>
          <p:cNvPr id="71" name="Google Shape;71;p34"/>
          <p:cNvPicPr preferRelativeResize="0"/>
          <p:nvPr/>
        </p:nvPicPr>
        <p:blipFill rotWithShape="1">
          <a:blip r:embed="rId3">
            <a:alphaModFix/>
          </a:blip>
          <a:srcRect b="0" l="32279" r="0" t="0"/>
          <a:stretch/>
        </p:blipFill>
        <p:spPr>
          <a:xfrm>
            <a:off x="-133950" y="-115600"/>
            <a:ext cx="12496799" cy="13831574"/>
          </a:xfrm>
          <a:prstGeom prst="rect">
            <a:avLst/>
          </a:prstGeom>
          <a:noFill/>
          <a:ln>
            <a:noFill/>
          </a:ln>
        </p:spPr>
      </p:pic>
      <p:sp>
        <p:nvSpPr>
          <p:cNvPr id="72" name="Google Shape;72;p34"/>
          <p:cNvSpPr/>
          <p:nvPr/>
        </p:nvSpPr>
        <p:spPr>
          <a:xfrm>
            <a:off x="20438151" y="711675"/>
            <a:ext cx="3072638" cy="1745259"/>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4">
              <a:alphaModFix/>
            </a:blip>
            <a:stretch>
              <a:fillRect b="0" l="0" r="0" t="0"/>
            </a:stretch>
          </a:blipFill>
          <a:ln>
            <a:noFill/>
          </a:ln>
        </p:spPr>
      </p:sp>
      <p:sp>
        <p:nvSpPr>
          <p:cNvPr id="73" name="Google Shape;73;p34"/>
          <p:cNvSpPr/>
          <p:nvPr/>
        </p:nvSpPr>
        <p:spPr>
          <a:xfrm>
            <a:off x="3500875" y="3641125"/>
            <a:ext cx="16836900" cy="6518700"/>
          </a:xfrm>
          <a:prstGeom prst="rect">
            <a:avLst/>
          </a:prstGeom>
          <a:noFill/>
          <a:ln cap="flat" cmpd="sng" w="2286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4"/>
          <p:cNvSpPr txBox="1"/>
          <p:nvPr>
            <p:ph type="title"/>
          </p:nvPr>
        </p:nvSpPr>
        <p:spPr>
          <a:xfrm>
            <a:off x="4186075" y="4325450"/>
            <a:ext cx="15421500" cy="5238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p34"/>
          <p:cNvSpPr txBox="1"/>
          <p:nvPr>
            <p:ph idx="1" type="subTitle"/>
          </p:nvPr>
        </p:nvSpPr>
        <p:spPr>
          <a:xfrm>
            <a:off x="11228875" y="11185150"/>
            <a:ext cx="116160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chemeClr val="lt1"/>
              </a:buClr>
              <a:buSzPts val="4900"/>
              <a:buFont typeface="Montserrat Medium"/>
              <a:buNone/>
              <a:defRPr b="0" i="0" sz="4900" u="none" cap="none" strike="noStrike">
                <a:solidFill>
                  <a:schemeClr val="lt1"/>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34"/>
          <p:cNvSpPr txBox="1"/>
          <p:nvPr>
            <p:ph idx="2" type="subTitle"/>
          </p:nvPr>
        </p:nvSpPr>
        <p:spPr>
          <a:xfrm>
            <a:off x="1537575" y="11320500"/>
            <a:ext cx="116160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Photo Display 1">
    <p:bg>
      <p:bgPr>
        <a:solidFill>
          <a:srgbClr val="002A44"/>
        </a:solidFill>
      </p:bgPr>
    </p:bg>
    <p:spTree>
      <p:nvGrpSpPr>
        <p:cNvPr id="77" name="Shape 77"/>
        <p:cNvGrpSpPr/>
        <p:nvPr/>
      </p:nvGrpSpPr>
      <p:grpSpPr>
        <a:xfrm>
          <a:off x="0" y="0"/>
          <a:ext cx="0" cy="0"/>
          <a:chOff x="0" y="0"/>
          <a:chExt cx="0" cy="0"/>
        </a:xfrm>
      </p:grpSpPr>
      <p:pic>
        <p:nvPicPr>
          <p:cNvPr id="78" name="Google Shape;78;p35"/>
          <p:cNvPicPr preferRelativeResize="0"/>
          <p:nvPr/>
        </p:nvPicPr>
        <p:blipFill rotWithShape="1">
          <a:blip r:embed="rId2">
            <a:alphaModFix amt="60000"/>
          </a:blip>
          <a:srcRect b="0" l="288" r="286" t="0"/>
          <a:stretch/>
        </p:blipFill>
        <p:spPr>
          <a:xfrm>
            <a:off x="2" y="-115575"/>
            <a:ext cx="19639024" cy="13831574"/>
          </a:xfrm>
          <a:prstGeom prst="rect">
            <a:avLst/>
          </a:prstGeom>
          <a:noFill/>
          <a:ln>
            <a:noFill/>
          </a:ln>
        </p:spPr>
      </p:pic>
      <p:pic>
        <p:nvPicPr>
          <p:cNvPr id="79" name="Google Shape;79;p35"/>
          <p:cNvPicPr preferRelativeResize="0"/>
          <p:nvPr/>
        </p:nvPicPr>
        <p:blipFill rotWithShape="1">
          <a:blip r:embed="rId3">
            <a:alphaModFix/>
          </a:blip>
          <a:srcRect b="0" l="19100" r="0" t="0"/>
          <a:stretch/>
        </p:blipFill>
        <p:spPr>
          <a:xfrm rot="10800000">
            <a:off x="9582577" y="-115599"/>
            <a:ext cx="14929423" cy="13831574"/>
          </a:xfrm>
          <a:prstGeom prst="rect">
            <a:avLst/>
          </a:prstGeom>
          <a:noFill/>
          <a:ln>
            <a:noFill/>
          </a:ln>
        </p:spPr>
      </p:pic>
      <p:sp>
        <p:nvSpPr>
          <p:cNvPr id="80" name="Google Shape;80;p35"/>
          <p:cNvSpPr/>
          <p:nvPr/>
        </p:nvSpPr>
        <p:spPr>
          <a:xfrm>
            <a:off x="2298275" y="5300700"/>
            <a:ext cx="19781100" cy="3114600"/>
          </a:xfrm>
          <a:prstGeom prst="rect">
            <a:avLst/>
          </a:prstGeom>
          <a:noFill/>
          <a:ln cap="flat" cmpd="sng" w="2286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5"/>
          <p:cNvSpPr/>
          <p:nvPr/>
        </p:nvSpPr>
        <p:spPr>
          <a:xfrm>
            <a:off x="20438151" y="711675"/>
            <a:ext cx="3072638" cy="1745259"/>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4">
              <a:alphaModFix/>
            </a:blip>
            <a:stretch>
              <a:fillRect b="0" l="0" r="0" t="0"/>
            </a:stretch>
          </a:blipFill>
          <a:ln>
            <a:noFill/>
          </a:ln>
        </p:spPr>
      </p:sp>
      <p:sp>
        <p:nvSpPr>
          <p:cNvPr id="82" name="Google Shape;82;p35"/>
          <p:cNvSpPr txBox="1"/>
          <p:nvPr>
            <p:ph idx="1" type="subTitle"/>
          </p:nvPr>
        </p:nvSpPr>
        <p:spPr>
          <a:xfrm>
            <a:off x="17392050" y="11168100"/>
            <a:ext cx="58629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C1F400"/>
              </a:buClr>
              <a:buSzPts val="2400"/>
              <a:buFont typeface="Montserrat SemiBold"/>
              <a:buNone/>
              <a:defRPr b="0" i="0" sz="2400" u="none" cap="none" strike="noStrike">
                <a:solidFill>
                  <a:srgbClr val="C1F400"/>
                </a:solidFill>
                <a:latin typeface="Montserrat SemiBold"/>
                <a:ea typeface="Montserrat SemiBold"/>
                <a:cs typeface="Montserrat SemiBold"/>
                <a:sym typeface="Montserrat SemiBold"/>
              </a:defRPr>
            </a:lvl1pPr>
            <a:lvl2pPr lvl="1"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83" name="Google Shape;83;p35"/>
          <p:cNvSpPr txBox="1"/>
          <p:nvPr>
            <p:ph type="title"/>
          </p:nvPr>
        </p:nvSpPr>
        <p:spPr>
          <a:xfrm>
            <a:off x="3097600" y="5946250"/>
            <a:ext cx="18645300" cy="1844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4" name="Google Shape;84;p35"/>
          <p:cNvGrpSpPr/>
          <p:nvPr/>
        </p:nvGrpSpPr>
        <p:grpSpPr>
          <a:xfrm>
            <a:off x="1247199" y="11097075"/>
            <a:ext cx="15482101" cy="1372200"/>
            <a:chOff x="1151949" y="11097075"/>
            <a:chExt cx="15482101" cy="1372200"/>
          </a:xfrm>
        </p:grpSpPr>
        <p:sp>
          <p:nvSpPr>
            <p:cNvPr id="85" name="Google Shape;85;p35"/>
            <p:cNvSpPr/>
            <p:nvPr/>
          </p:nvSpPr>
          <p:spPr>
            <a:xfrm>
              <a:off x="1151949" y="11097075"/>
              <a:ext cx="15053400" cy="1372200"/>
            </a:xfrm>
            <a:prstGeom prst="rect">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5"/>
            <p:cNvSpPr/>
            <p:nvPr/>
          </p:nvSpPr>
          <p:spPr>
            <a:xfrm>
              <a:off x="16205350" y="11097075"/>
              <a:ext cx="428700" cy="1372200"/>
            </a:xfrm>
            <a:prstGeom prst="rtTriangle">
              <a:avLst/>
            </a:prstGeom>
            <a:solidFill>
              <a:srgbClr val="C1F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 name="Google Shape;87;p35"/>
          <p:cNvSpPr txBox="1"/>
          <p:nvPr>
            <p:ph idx="2" type="subTitle"/>
          </p:nvPr>
        </p:nvSpPr>
        <p:spPr>
          <a:xfrm>
            <a:off x="1536275" y="11185150"/>
            <a:ext cx="144510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2A44"/>
              </a:buClr>
              <a:buSzPts val="4200"/>
              <a:buFont typeface="Montserrat"/>
              <a:buNone/>
              <a:defRPr b="1" i="0" sz="4200" u="none" cap="none" strike="noStrike">
                <a:solidFill>
                  <a:srgbClr val="002A44"/>
                </a:solidFill>
                <a:latin typeface="Montserrat"/>
                <a:ea typeface="Montserrat"/>
                <a:cs typeface="Montserrat"/>
                <a:sym typeface="Montserrat"/>
              </a:defRPr>
            </a:lvl1pPr>
            <a:lvl2pPr lvl="1"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2A44"/>
              </a:buClr>
              <a:buSzPts val="1400"/>
              <a:buFont typeface="Montserrat SemiBold"/>
              <a:buNone/>
              <a:defRPr b="0" i="0" sz="1400" u="none" cap="none" strike="noStrike">
                <a:solidFill>
                  <a:srgbClr val="002A44"/>
                </a:solidFill>
                <a:latin typeface="Montserrat SemiBold"/>
                <a:ea typeface="Montserrat SemiBold"/>
                <a:cs typeface="Montserrat SemiBold"/>
                <a:sym typeface="Montserrat SemiBol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Blank Slide">
    <p:bg>
      <p:bgPr>
        <a:solidFill>
          <a:srgbClr val="C1F400"/>
        </a:solidFill>
      </p:bgPr>
    </p:bg>
    <p:spTree>
      <p:nvGrpSpPr>
        <p:cNvPr id="88" name="Shape 88"/>
        <p:cNvGrpSpPr/>
        <p:nvPr/>
      </p:nvGrpSpPr>
      <p:grpSpPr>
        <a:xfrm>
          <a:off x="0" y="0"/>
          <a:ext cx="0" cy="0"/>
          <a:chOff x="0" y="0"/>
          <a:chExt cx="0" cy="0"/>
        </a:xfrm>
      </p:grpSpPr>
      <p:pic>
        <p:nvPicPr>
          <p:cNvPr id="89" name="Google Shape;89;p36"/>
          <p:cNvPicPr preferRelativeResize="0"/>
          <p:nvPr/>
        </p:nvPicPr>
        <p:blipFill rotWithShape="1">
          <a:blip r:embed="rId2">
            <a:alphaModFix/>
          </a:blip>
          <a:srcRect b="18056" l="0" r="0" t="18049"/>
          <a:stretch/>
        </p:blipFill>
        <p:spPr>
          <a:xfrm flipH="1">
            <a:off x="0" y="-699009"/>
            <a:ext cx="24377650" cy="5724335"/>
          </a:xfrm>
          <a:prstGeom prst="rect">
            <a:avLst/>
          </a:prstGeom>
          <a:solidFill>
            <a:schemeClr val="lt2"/>
          </a:solidFill>
          <a:ln>
            <a:noFill/>
          </a:ln>
        </p:spPr>
      </p:pic>
      <p:pic>
        <p:nvPicPr>
          <p:cNvPr id="90" name="Google Shape;90;p36"/>
          <p:cNvPicPr preferRelativeResize="0"/>
          <p:nvPr/>
        </p:nvPicPr>
        <p:blipFill rotWithShape="1">
          <a:blip r:embed="rId3">
            <a:alphaModFix/>
          </a:blip>
          <a:srcRect b="0" l="0" r="0" t="0"/>
          <a:stretch/>
        </p:blipFill>
        <p:spPr>
          <a:xfrm>
            <a:off x="0" y="3103025"/>
            <a:ext cx="24377651" cy="9337150"/>
          </a:xfrm>
          <a:prstGeom prst="rect">
            <a:avLst/>
          </a:prstGeom>
          <a:noFill/>
          <a:ln>
            <a:noFill/>
          </a:ln>
        </p:spPr>
      </p:pic>
      <p:sp>
        <p:nvSpPr>
          <p:cNvPr id="91" name="Google Shape;91;p36"/>
          <p:cNvSpPr/>
          <p:nvPr/>
        </p:nvSpPr>
        <p:spPr>
          <a:xfrm>
            <a:off x="19956001" y="4397425"/>
            <a:ext cx="3072638" cy="1745259"/>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4">
              <a:alphaModFix/>
            </a:blip>
            <a:stretch>
              <a:fillRect b="0" l="0" r="0" t="0"/>
            </a:stretch>
          </a:blipFill>
          <a:ln>
            <a:noFill/>
          </a:ln>
        </p:spPr>
      </p:sp>
      <p:sp>
        <p:nvSpPr>
          <p:cNvPr id="92" name="Google Shape;92;p36"/>
          <p:cNvSpPr txBox="1"/>
          <p:nvPr>
            <p:ph type="title"/>
          </p:nvPr>
        </p:nvSpPr>
        <p:spPr>
          <a:xfrm>
            <a:off x="1970575" y="5125550"/>
            <a:ext cx="15421500" cy="3544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10800"/>
              <a:buFont typeface="Montserrat Black"/>
              <a:buNone/>
              <a:defRPr b="0" i="0" sz="108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 name="Google Shape;93;p36"/>
          <p:cNvSpPr txBox="1"/>
          <p:nvPr>
            <p:ph idx="1" type="subTitle"/>
          </p:nvPr>
        </p:nvSpPr>
        <p:spPr>
          <a:xfrm>
            <a:off x="1970575" y="8803900"/>
            <a:ext cx="20731800" cy="1240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C1F400"/>
              </a:buClr>
              <a:buSzPts val="4900"/>
              <a:buFont typeface="Montserrat Medium"/>
              <a:buNone/>
              <a:defRPr b="0" i="0" sz="4900" u="none" cap="none" strike="noStrike">
                <a:solidFill>
                  <a:srgbClr val="C1F400"/>
                </a:solidFill>
                <a:latin typeface="Montserrat Medium"/>
                <a:ea typeface="Montserrat Medium"/>
                <a:cs typeface="Montserrat Medium"/>
                <a:sym typeface="Montserrat Medium"/>
              </a:defRPr>
            </a:lvl1pPr>
            <a:lvl2pPr lvl="1"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2pPr>
            <a:lvl3pPr lvl="2"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3pPr>
            <a:lvl4pPr lvl="3"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4pPr>
            <a:lvl5pPr lvl="4"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5pPr>
            <a:lvl6pPr lvl="5"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6pPr>
            <a:lvl7pPr lvl="6"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7pPr>
            <a:lvl8pPr lvl="7"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8pPr>
            <a:lvl9pPr lvl="8" marR="0" rtl="0" algn="l">
              <a:lnSpc>
                <a:spcPct val="100000"/>
              </a:lnSpc>
              <a:spcBef>
                <a:spcPts val="0"/>
              </a:spcBef>
              <a:spcAft>
                <a:spcPts val="0"/>
              </a:spcAft>
              <a:buClr>
                <a:srgbClr val="C1F400"/>
              </a:buClr>
              <a:buSzPts val="1400"/>
              <a:buFont typeface="Arial"/>
              <a:buNone/>
              <a:defRPr b="0" i="0" sz="1400" u="none" cap="none" strike="noStrike">
                <a:solidFill>
                  <a:srgbClr val="C1F400"/>
                </a:solidFill>
                <a:latin typeface="Arial"/>
                <a:ea typeface="Arial"/>
                <a:cs typeface="Arial"/>
                <a:sym typeface="Arial"/>
              </a:defRPr>
            </a:lvl9pPr>
          </a:lstStyle>
          <a:p/>
        </p:txBody>
      </p:sp>
      <p:sp>
        <p:nvSpPr>
          <p:cNvPr id="94" name="Google Shape;94;p36"/>
          <p:cNvSpPr txBox="1"/>
          <p:nvPr>
            <p:ph idx="2" type="subTitle"/>
          </p:nvPr>
        </p:nvSpPr>
        <p:spPr>
          <a:xfrm>
            <a:off x="17392050" y="11739600"/>
            <a:ext cx="5862900" cy="1240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2A44"/>
              </a:buClr>
              <a:buSzPts val="2400"/>
              <a:buFont typeface="Montserrat SemiBold"/>
              <a:buNone/>
              <a:defRPr b="0" i="0" sz="2400" u="none" cap="none" strike="noStrike">
                <a:solidFill>
                  <a:srgbClr val="002A44"/>
                </a:solidFill>
                <a:latin typeface="Montserrat SemiBold"/>
                <a:ea typeface="Montserrat SemiBold"/>
                <a:cs typeface="Montserrat SemiBold"/>
                <a:sym typeface="Montserrat SemiBold"/>
              </a:defRPr>
            </a:lvl1pPr>
            <a:lvl2pPr lvl="1"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2pPr>
            <a:lvl3pPr lvl="2"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3pPr>
            <a:lvl4pPr lvl="3"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4pPr>
            <a:lvl5pPr lvl="4"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5pPr>
            <a:lvl6pPr lvl="5"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6pPr>
            <a:lvl7pPr lvl="6"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7pPr>
            <a:lvl8pPr lvl="7"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8pPr>
            <a:lvl9pPr lvl="8" marR="0" rtl="0" algn="r">
              <a:lnSpc>
                <a:spcPct val="100000"/>
              </a:lnSpc>
              <a:spcBef>
                <a:spcPts val="0"/>
              </a:spcBef>
              <a:spcAft>
                <a:spcPts val="0"/>
              </a:spcAft>
              <a:buClr>
                <a:srgbClr val="002A44"/>
              </a:buClr>
              <a:buSzPts val="2400"/>
              <a:buFont typeface="Arial"/>
              <a:buNone/>
              <a:defRPr b="0" i="0" sz="2400" u="none" cap="none" strike="noStrike">
                <a:solidFill>
                  <a:srgbClr val="002A44"/>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8" Type="http://schemas.openxmlformats.org/officeDocument/2006/relationships/slideLayout" Target="../slideLayouts/slideLayout55.xml"/><Relationship Id="rId27" Type="http://schemas.openxmlformats.org/officeDocument/2006/relationships/slideLayout" Target="../slideLayouts/slideLayout54.xml"/><Relationship Id="rId5" Type="http://schemas.openxmlformats.org/officeDocument/2006/relationships/slideLayout" Target="../slideLayouts/slideLayout32.xml"/><Relationship Id="rId6" Type="http://schemas.openxmlformats.org/officeDocument/2006/relationships/slideLayout" Target="../slideLayouts/slideLayout33.xml"/><Relationship Id="rId29" Type="http://schemas.openxmlformats.org/officeDocument/2006/relationships/slideLayout" Target="../slideLayouts/slideLayout56.xml"/><Relationship Id="rId7" Type="http://schemas.openxmlformats.org/officeDocument/2006/relationships/slideLayout" Target="../slideLayouts/slideLayout34.xml"/><Relationship Id="rId8" Type="http://schemas.openxmlformats.org/officeDocument/2006/relationships/slideLayout" Target="../slideLayouts/slideLayout35.xml"/><Relationship Id="rId31" Type="http://schemas.openxmlformats.org/officeDocument/2006/relationships/slideLayout" Target="../slideLayouts/slideLayout58.xml"/><Relationship Id="rId30" Type="http://schemas.openxmlformats.org/officeDocument/2006/relationships/slideLayout" Target="../slideLayouts/slideLayout57.xml"/><Relationship Id="rId11" Type="http://schemas.openxmlformats.org/officeDocument/2006/relationships/slideLayout" Target="../slideLayouts/slideLayout38.xml"/><Relationship Id="rId33" Type="http://schemas.openxmlformats.org/officeDocument/2006/relationships/theme" Target="../theme/theme1.xml"/><Relationship Id="rId10" Type="http://schemas.openxmlformats.org/officeDocument/2006/relationships/slideLayout" Target="../slideLayouts/slideLayout37.xml"/><Relationship Id="rId32" Type="http://schemas.openxmlformats.org/officeDocument/2006/relationships/slideLayout" Target="../slideLayouts/slideLayout59.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idx="10" type="dt"/>
          </p:nvPr>
        </p:nvSpPr>
        <p:spPr>
          <a:xfrm>
            <a:off x="454025" y="12512040"/>
            <a:ext cx="1981200" cy="73025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 name="Google Shape;11;p21"/>
          <p:cNvSpPr txBox="1"/>
          <p:nvPr>
            <p:ph idx="11" type="ftr"/>
          </p:nvPr>
        </p:nvSpPr>
        <p:spPr>
          <a:xfrm>
            <a:off x="3044825" y="12512040"/>
            <a:ext cx="19559337" cy="73025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4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 name="Google Shape;12;p21"/>
          <p:cNvSpPr/>
          <p:nvPr>
            <p:ph idx="12" type="sldNum"/>
          </p:nvPr>
        </p:nvSpPr>
        <p:spPr>
          <a:xfrm>
            <a:off x="23009225" y="12420600"/>
            <a:ext cx="1005840" cy="1005840"/>
          </a:xfrm>
          <a:prstGeom prst="ellipse">
            <a:avLst/>
          </a:prstGeom>
          <a:solidFill>
            <a:schemeClr val="lt1"/>
          </a:solid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29"/>
          <p:cNvSpPr txBox="1"/>
          <p:nvPr>
            <p:ph idx="10" type="dt"/>
          </p:nvPr>
        </p:nvSpPr>
        <p:spPr>
          <a:xfrm>
            <a:off x="454025" y="12512040"/>
            <a:ext cx="1981200" cy="730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87" name="Google Shape;387;p29"/>
          <p:cNvSpPr txBox="1"/>
          <p:nvPr>
            <p:ph idx="11" type="ftr"/>
          </p:nvPr>
        </p:nvSpPr>
        <p:spPr>
          <a:xfrm>
            <a:off x="3044825" y="12512040"/>
            <a:ext cx="19559400" cy="7302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4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88" name="Google Shape;388;p29"/>
          <p:cNvSpPr/>
          <p:nvPr>
            <p:ph idx="12" type="sldNum"/>
          </p:nvPr>
        </p:nvSpPr>
        <p:spPr>
          <a:xfrm>
            <a:off x="23009225" y="12420600"/>
            <a:ext cx="1005900" cy="1005900"/>
          </a:xfrm>
          <a:prstGeom prst="ellipse">
            <a:avLst/>
          </a:prstGeom>
          <a:solidFill>
            <a:schemeClr val="lt1"/>
          </a:solid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400"/>
              <a:buFont typeface="Arial"/>
              <a:buNone/>
              <a:defRPr b="0" i="0" sz="24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Lst>
  <p:transition spd="slow">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hyperlink" Target="https://docs.h2o.ai/h2o-llmstudio/" TargetMode="External"/><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www.datascience-pm.com/crisp-dm-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hyperlink" Target="mailto:labanya.banerjee@verzion.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hyperlink" Target="https://jmcauley.ucsd.edu/data/amazon/" TargetMode="External"/><Relationship Id="rId5" Type="http://schemas.openxmlformats.org/officeDocument/2006/relationships/hyperlink" Target="https://www.kaggle.com/datasets/lakshmi25npathi/imdb-dataset-of-50k-movie-reviews" TargetMode="External"/><Relationship Id="rId6" Type="http://schemas.openxmlformats.org/officeDocument/2006/relationships/hyperlink" Target="https://www.kaggle.com/datasets/yelp-dataset/yelp-dataset" TargetMode="External"/><Relationship Id="rId7"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1F400"/>
        </a:solidFill>
      </p:bgPr>
    </p:bg>
    <p:spTree>
      <p:nvGrpSpPr>
        <p:cNvPr id="828" name="Shape 828"/>
        <p:cNvGrpSpPr/>
        <p:nvPr/>
      </p:nvGrpSpPr>
      <p:grpSpPr>
        <a:xfrm>
          <a:off x="0" y="0"/>
          <a:ext cx="0" cy="0"/>
          <a:chOff x="0" y="0"/>
          <a:chExt cx="0" cy="0"/>
        </a:xfrm>
      </p:grpSpPr>
      <p:pic>
        <p:nvPicPr>
          <p:cNvPr descr="Group of people in a hallway smiling and chatting" id="829" name="Google Shape;829;p3"/>
          <p:cNvPicPr preferRelativeResize="0"/>
          <p:nvPr/>
        </p:nvPicPr>
        <p:blipFill rotWithShape="1">
          <a:blip r:embed="rId3">
            <a:alphaModFix/>
          </a:blip>
          <a:srcRect b="0" l="0" r="0" t="0"/>
          <a:stretch/>
        </p:blipFill>
        <p:spPr>
          <a:xfrm>
            <a:off x="0" y="3103025"/>
            <a:ext cx="24377651" cy="9337150"/>
          </a:xfrm>
          <a:prstGeom prst="rect">
            <a:avLst/>
          </a:prstGeom>
          <a:noFill/>
          <a:ln>
            <a:noFill/>
          </a:ln>
        </p:spPr>
      </p:pic>
      <p:sp>
        <p:nvSpPr>
          <p:cNvPr id="830" name="Google Shape;830;p3"/>
          <p:cNvSpPr/>
          <p:nvPr/>
        </p:nvSpPr>
        <p:spPr>
          <a:xfrm>
            <a:off x="19956001" y="4397425"/>
            <a:ext cx="3072638" cy="1745259"/>
          </a:xfrm>
          <a:custGeom>
            <a:rect b="b" l="l" r="r" t="t"/>
            <a:pathLst>
              <a:path extrusionOk="0" h="2195294" w="3864954">
                <a:moveTo>
                  <a:pt x="0" y="0"/>
                </a:moveTo>
                <a:lnTo>
                  <a:pt x="3864953" y="0"/>
                </a:lnTo>
                <a:lnTo>
                  <a:pt x="3864953" y="2195294"/>
                </a:lnTo>
                <a:lnTo>
                  <a:pt x="0" y="2195294"/>
                </a:lnTo>
                <a:lnTo>
                  <a:pt x="0" y="0"/>
                </a:lnTo>
                <a:close/>
              </a:path>
            </a:pathLst>
          </a:custGeom>
          <a:blipFill rotWithShape="1">
            <a:blip r:embed="rId4">
              <a:alphaModFix/>
            </a:blip>
            <a:stretch>
              <a:fillRect b="0" l="0" r="0" t="0"/>
            </a:stretch>
          </a:blipFill>
          <a:ln>
            <a:noFill/>
          </a:ln>
        </p:spPr>
      </p:sp>
      <p:sp>
        <p:nvSpPr>
          <p:cNvPr id="831" name="Google Shape;831;p3"/>
          <p:cNvSpPr txBox="1"/>
          <p:nvPr>
            <p:ph idx="1" type="subTitle"/>
          </p:nvPr>
        </p:nvSpPr>
        <p:spPr>
          <a:xfrm>
            <a:off x="2090575" y="9699075"/>
            <a:ext cx="20398500" cy="1240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900"/>
              <a:buNone/>
            </a:pPr>
            <a:r>
              <a:rPr lang="en-US"/>
              <a:t>Verizon</a:t>
            </a:r>
            <a:endParaRPr/>
          </a:p>
        </p:txBody>
      </p:sp>
      <p:sp>
        <p:nvSpPr>
          <p:cNvPr id="832" name="Google Shape;832;p3"/>
          <p:cNvSpPr txBox="1"/>
          <p:nvPr>
            <p:ph type="title"/>
          </p:nvPr>
        </p:nvSpPr>
        <p:spPr>
          <a:xfrm>
            <a:off x="2090575" y="5999200"/>
            <a:ext cx="15421500" cy="35448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US"/>
              <a:t>How do customers in the USA feel about telco brands? A study based on Unstructured data</a:t>
            </a:r>
            <a:endParaRPr/>
          </a:p>
        </p:txBody>
      </p:sp>
      <p:sp>
        <p:nvSpPr>
          <p:cNvPr id="833" name="Google Shape;833;p3"/>
          <p:cNvSpPr txBox="1"/>
          <p:nvPr>
            <p:ph idx="2" type="subTitle"/>
          </p:nvPr>
        </p:nvSpPr>
        <p:spPr>
          <a:xfrm>
            <a:off x="17392050" y="11739600"/>
            <a:ext cx="5862900" cy="124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US"/>
              <a:t>August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5" name="Shape 915"/>
        <p:cNvGrpSpPr/>
        <p:nvPr/>
      </p:nvGrpSpPr>
      <p:grpSpPr>
        <a:xfrm>
          <a:off x="0" y="0"/>
          <a:ext cx="0" cy="0"/>
          <a:chOff x="0" y="0"/>
          <a:chExt cx="0" cy="0"/>
        </a:xfrm>
      </p:grpSpPr>
      <p:sp>
        <p:nvSpPr>
          <p:cNvPr id="916" name="Google Shape;916;p13"/>
          <p:cNvSpPr txBox="1"/>
          <p:nvPr/>
        </p:nvSpPr>
        <p:spPr>
          <a:xfrm>
            <a:off x="2071425" y="1999775"/>
            <a:ext cx="20196000" cy="1462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7200" u="none" cap="none" strike="noStrike">
                <a:solidFill>
                  <a:srgbClr val="002A44"/>
                </a:solidFill>
                <a:latin typeface="Montserrat Black"/>
                <a:ea typeface="Montserrat Black"/>
                <a:cs typeface="Montserrat Black"/>
                <a:sym typeface="Montserrat Black"/>
              </a:rPr>
              <a:t>Suggest Dev and PM tools</a:t>
            </a:r>
            <a:endParaRPr b="1" i="0" sz="7200" u="none" cap="none" strike="noStrike">
              <a:solidFill>
                <a:srgbClr val="002A44"/>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917" name="Google Shape;917;p13"/>
          <p:cNvSpPr txBox="1"/>
          <p:nvPr/>
        </p:nvSpPr>
        <p:spPr>
          <a:xfrm>
            <a:off x="2252221" y="5143171"/>
            <a:ext cx="19873200" cy="90507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Choose your favourite IDE that supports python (e..g, VS Code, Google Colab, Jupyter Notebook)</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Collaboration, sharing code and datasets are important. Use GIT for version control</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Excel is the easiest tool for project management and tracking</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1" i="0" lang="en-US" sz="3600" u="none" cap="none" strike="noStrike">
                <a:solidFill>
                  <a:srgbClr val="002A44"/>
                </a:solidFill>
                <a:latin typeface="Montserrat"/>
                <a:ea typeface="Montserrat"/>
                <a:cs typeface="Montserrat"/>
                <a:sym typeface="Montserrat"/>
              </a:rPr>
              <a:t>DCC</a:t>
            </a:r>
            <a:r>
              <a:rPr b="0" i="0" lang="en-US" sz="3600" u="none" cap="none" strike="noStrike">
                <a:solidFill>
                  <a:srgbClr val="002A44"/>
                </a:solidFill>
                <a:latin typeface="Montserrat"/>
                <a:ea typeface="Montserrat"/>
                <a:cs typeface="Montserrat"/>
                <a:sym typeface="Montserrat"/>
              </a:rPr>
              <a:t> approach works best when working on complex projects and ensures timely completion</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Divide - divide the entire project into high level steps (see slide #9)</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Concur - decide among yourselves who will take care of which aspect of the work</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Combine - combine each individual's work to piece together the entire project</a:t>
            </a:r>
            <a:endParaRPr b="0" i="0" sz="3600" u="none" cap="none" strike="noStrike">
              <a:solidFill>
                <a:srgbClr val="002A44"/>
              </a:solidFill>
              <a:latin typeface="Montserrat"/>
              <a:ea typeface="Montserrat"/>
              <a:cs typeface="Montserrat"/>
              <a:sym typeface="Montserrat"/>
            </a:endParaRPr>
          </a:p>
          <a:p>
            <a:pPr indent="0" lvl="0" marL="914400" marR="0" rtl="0" algn="l">
              <a:lnSpc>
                <a:spcPct val="150000"/>
              </a:lnSpc>
              <a:spcBef>
                <a:spcPts val="0"/>
              </a:spcBef>
              <a:spcAft>
                <a:spcPts val="0"/>
              </a:spcAft>
              <a:buClr>
                <a:srgbClr val="000000"/>
              </a:buClr>
              <a:buSzPts val="3600"/>
              <a:buFont typeface="Arial"/>
              <a:buNone/>
            </a:pPr>
            <a:r>
              <a:t/>
            </a:r>
            <a:endParaRPr b="0" i="0" sz="3600" u="none" cap="none" strike="noStrike">
              <a:solidFill>
                <a:srgbClr val="002A44"/>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3600"/>
              <a:buFont typeface="Arial"/>
              <a:buNone/>
            </a:pPr>
            <a:r>
              <a:t/>
            </a:r>
            <a:endParaRPr b="0" i="0" sz="3600" u="none" cap="none" strike="noStrike">
              <a:solidFill>
                <a:srgbClr val="002A44"/>
              </a:solidFill>
              <a:latin typeface="Montserrat"/>
              <a:ea typeface="Montserrat"/>
              <a:cs typeface="Montserrat"/>
              <a:sym typeface="Montserrat"/>
            </a:endParaRPr>
          </a:p>
        </p:txBody>
      </p:sp>
      <p:sp>
        <p:nvSpPr>
          <p:cNvPr id="918" name="Google Shape;918;p13"/>
          <p:cNvSpPr txBox="1"/>
          <p:nvPr/>
        </p:nvSpPr>
        <p:spPr>
          <a:xfrm>
            <a:off x="2130063" y="3461975"/>
            <a:ext cx="20078700" cy="168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2A44"/>
                </a:solidFill>
                <a:latin typeface="Montserrat"/>
                <a:ea typeface="Montserrat"/>
                <a:cs typeface="Montserrat"/>
                <a:sym typeface="Montserrat"/>
              </a:rPr>
              <a:t>Effective Collaboration is the very important for the success of this project. Keep this in mind while selecting your tools</a:t>
            </a:r>
            <a:endParaRPr b="0" i="0" sz="3600" u="none" cap="none" strike="noStrike">
              <a:solidFill>
                <a:srgbClr val="002A44"/>
              </a:solidFill>
              <a:latin typeface="Montserrat"/>
              <a:ea typeface="Montserrat"/>
              <a:cs typeface="Montserrat"/>
              <a:sym typeface="Montserrat"/>
            </a:endParaRPr>
          </a:p>
        </p:txBody>
      </p:sp>
      <p:pic>
        <p:nvPicPr>
          <p:cNvPr id="919" name="Google Shape;919;p13"/>
          <p:cNvPicPr preferRelativeResize="0"/>
          <p:nvPr/>
        </p:nvPicPr>
        <p:blipFill rotWithShape="1">
          <a:blip r:embed="rId4">
            <a:alphaModFix/>
          </a:blip>
          <a:srcRect b="0" l="0" r="0" t="0"/>
          <a:stretch/>
        </p:blipFill>
        <p:spPr>
          <a:xfrm>
            <a:off x="22146768" y="10497312"/>
            <a:ext cx="1709928" cy="17099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4" name="Shape 924"/>
        <p:cNvGrpSpPr/>
        <p:nvPr/>
      </p:nvGrpSpPr>
      <p:grpSpPr>
        <a:xfrm>
          <a:off x="0" y="0"/>
          <a:ext cx="0" cy="0"/>
          <a:chOff x="0" y="0"/>
          <a:chExt cx="0" cy="0"/>
        </a:xfrm>
      </p:grpSpPr>
      <p:sp>
        <p:nvSpPr>
          <p:cNvPr id="925" name="Google Shape;925;p14"/>
          <p:cNvSpPr txBox="1"/>
          <p:nvPr/>
        </p:nvSpPr>
        <p:spPr>
          <a:xfrm>
            <a:off x="2071425" y="1999775"/>
            <a:ext cx="20196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7200" u="none" cap="none" strike="noStrike">
                <a:solidFill>
                  <a:srgbClr val="002A44"/>
                </a:solidFill>
                <a:latin typeface="Montserrat Black"/>
                <a:ea typeface="Montserrat Black"/>
                <a:cs typeface="Montserrat Black"/>
                <a:sym typeface="Montserrat Black"/>
              </a:rPr>
              <a:t>Helpful resources</a:t>
            </a:r>
            <a:endParaRPr b="0" i="0" sz="1100" u="none" cap="none" strike="noStrike">
              <a:solidFill>
                <a:schemeClr val="dk1"/>
              </a:solidFill>
              <a:latin typeface="Arial"/>
              <a:ea typeface="Arial"/>
              <a:cs typeface="Arial"/>
              <a:sym typeface="Arial"/>
            </a:endParaRPr>
          </a:p>
        </p:txBody>
      </p:sp>
      <p:sp>
        <p:nvSpPr>
          <p:cNvPr id="926" name="Google Shape;926;p14"/>
          <p:cNvSpPr txBox="1"/>
          <p:nvPr/>
        </p:nvSpPr>
        <p:spPr>
          <a:xfrm>
            <a:off x="2174171" y="6401521"/>
            <a:ext cx="19873200" cy="32325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Open source LLM Studio: https://h2o.ai/platform/ai-cloud/make/llm-studio/ </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LLM Documentation and Getting started guide: </a:t>
            </a:r>
            <a:r>
              <a:rPr b="0" i="0" lang="en-US" sz="3600" u="sng" cap="none" strike="noStrike">
                <a:solidFill>
                  <a:schemeClr val="hlink"/>
                </a:solidFill>
                <a:latin typeface="Montserrat"/>
                <a:ea typeface="Montserrat"/>
                <a:cs typeface="Montserrat"/>
                <a:sym typeface="Montserrat"/>
                <a:hlinkClick r:id="rId4"/>
              </a:rPr>
              <a:t>https://docs.h2o.ai/h2o-llmstudio/</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Sample Code Repo: https://github.com/h2oai/h2o-llmstudio</a:t>
            </a:r>
            <a:endParaRPr b="0" i="0" sz="3600" u="none" cap="none" strike="noStrike">
              <a:solidFill>
                <a:srgbClr val="002A44"/>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3600"/>
              <a:buFont typeface="Arial"/>
              <a:buNone/>
            </a:pPr>
            <a:r>
              <a:t/>
            </a:r>
            <a:endParaRPr b="0" i="0" sz="3600" u="none" cap="none" strike="noStrike">
              <a:solidFill>
                <a:srgbClr val="002A44"/>
              </a:solidFill>
              <a:highlight>
                <a:srgbClr val="FFFF00"/>
              </a:highlight>
              <a:latin typeface="Montserrat"/>
              <a:ea typeface="Montserrat"/>
              <a:cs typeface="Montserrat"/>
              <a:sym typeface="Montserrat"/>
            </a:endParaRPr>
          </a:p>
        </p:txBody>
      </p:sp>
      <p:sp>
        <p:nvSpPr>
          <p:cNvPr id="927" name="Google Shape;927;p14"/>
          <p:cNvSpPr txBox="1"/>
          <p:nvPr/>
        </p:nvSpPr>
        <p:spPr>
          <a:xfrm>
            <a:off x="2071413" y="3461975"/>
            <a:ext cx="20078700" cy="168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2A44"/>
                </a:solidFill>
                <a:latin typeface="Montserrat"/>
                <a:ea typeface="Montserrat"/>
                <a:cs typeface="Montserrat"/>
                <a:sym typeface="Montserrat"/>
              </a:rPr>
              <a:t>Start with the official Documentation, then move to the code repo for real-world examples</a:t>
            </a:r>
            <a:endParaRPr b="0" i="0" sz="3600" u="none" cap="none" strike="noStrike">
              <a:solidFill>
                <a:srgbClr val="002A44"/>
              </a:solidFill>
              <a:latin typeface="Montserrat"/>
              <a:ea typeface="Montserrat"/>
              <a:cs typeface="Montserrat"/>
              <a:sym typeface="Montserrat"/>
            </a:endParaRPr>
          </a:p>
        </p:txBody>
      </p:sp>
      <p:pic>
        <p:nvPicPr>
          <p:cNvPr id="928" name="Google Shape;928;p14"/>
          <p:cNvPicPr preferRelativeResize="0"/>
          <p:nvPr/>
        </p:nvPicPr>
        <p:blipFill rotWithShape="1">
          <a:blip r:embed="rId5">
            <a:alphaModFix amt="75000"/>
          </a:blip>
          <a:srcRect b="0" l="0" r="0" t="0"/>
          <a:stretch/>
        </p:blipFill>
        <p:spPr>
          <a:xfrm>
            <a:off x="22146768" y="10497312"/>
            <a:ext cx="1709928" cy="17099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
          <p:cNvSpPr txBox="1"/>
          <p:nvPr/>
        </p:nvSpPr>
        <p:spPr>
          <a:xfrm>
            <a:off x="5119712" y="6301562"/>
            <a:ext cx="3937800" cy="585000"/>
          </a:xfrm>
          <a:prstGeom prst="rect">
            <a:avLst/>
          </a:prstGeom>
          <a:solidFill>
            <a:srgbClr val="C1F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2D45"/>
                </a:solidFill>
                <a:latin typeface="Montserrat Black"/>
                <a:ea typeface="Montserrat Black"/>
                <a:cs typeface="Montserrat Black"/>
                <a:sym typeface="Montserrat Black"/>
              </a:rPr>
              <a:t>MILESTONE 2</a:t>
            </a:r>
            <a:endParaRPr b="0" i="0" sz="3200" u="none" cap="none" strike="noStrike">
              <a:solidFill>
                <a:srgbClr val="002D45"/>
              </a:solidFill>
              <a:latin typeface="Montserrat Black"/>
              <a:ea typeface="Montserrat Black"/>
              <a:cs typeface="Montserrat Black"/>
              <a:sym typeface="Montserrat Black"/>
            </a:endParaRPr>
          </a:p>
        </p:txBody>
      </p:sp>
      <p:sp>
        <p:nvSpPr>
          <p:cNvPr id="934" name="Google Shape;934;p15"/>
          <p:cNvSpPr txBox="1"/>
          <p:nvPr/>
        </p:nvSpPr>
        <p:spPr>
          <a:xfrm>
            <a:off x="11692804" y="6301562"/>
            <a:ext cx="3937800" cy="585000"/>
          </a:xfrm>
          <a:prstGeom prst="rect">
            <a:avLst/>
          </a:prstGeom>
          <a:solidFill>
            <a:srgbClr val="C1F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2D45"/>
                </a:solidFill>
                <a:latin typeface="Montserrat Black"/>
                <a:ea typeface="Montserrat Black"/>
                <a:cs typeface="Montserrat Black"/>
                <a:sym typeface="Montserrat Black"/>
              </a:rPr>
              <a:t>MILESTONE 4</a:t>
            </a:r>
            <a:endParaRPr b="0" i="0" sz="3200" u="none" cap="none" strike="noStrike">
              <a:solidFill>
                <a:srgbClr val="002D45"/>
              </a:solidFill>
              <a:latin typeface="Montserrat Black"/>
              <a:ea typeface="Montserrat Black"/>
              <a:cs typeface="Montserrat Black"/>
              <a:sym typeface="Montserrat Black"/>
            </a:endParaRPr>
          </a:p>
        </p:txBody>
      </p:sp>
      <p:sp>
        <p:nvSpPr>
          <p:cNvPr id="935" name="Google Shape;935;p15"/>
          <p:cNvSpPr txBox="1"/>
          <p:nvPr/>
        </p:nvSpPr>
        <p:spPr>
          <a:xfrm>
            <a:off x="18185602" y="6301562"/>
            <a:ext cx="3937800" cy="585000"/>
          </a:xfrm>
          <a:prstGeom prst="rect">
            <a:avLst/>
          </a:prstGeom>
          <a:solidFill>
            <a:srgbClr val="C1F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2D45"/>
                </a:solidFill>
                <a:latin typeface="Montserrat Black"/>
                <a:ea typeface="Montserrat Black"/>
                <a:cs typeface="Montserrat Black"/>
                <a:sym typeface="Montserrat Black"/>
              </a:rPr>
              <a:t>MILESTONE 6</a:t>
            </a:r>
            <a:endParaRPr b="0" i="0" sz="3200" u="none" cap="none" strike="noStrike">
              <a:solidFill>
                <a:srgbClr val="002D45"/>
              </a:solidFill>
              <a:latin typeface="Montserrat Black"/>
              <a:ea typeface="Montserrat Black"/>
              <a:cs typeface="Montserrat Black"/>
              <a:sym typeface="Montserrat Black"/>
            </a:endParaRPr>
          </a:p>
        </p:txBody>
      </p:sp>
      <p:sp>
        <p:nvSpPr>
          <p:cNvPr id="936" name="Google Shape;936;p15"/>
          <p:cNvSpPr txBox="1"/>
          <p:nvPr/>
        </p:nvSpPr>
        <p:spPr>
          <a:xfrm>
            <a:off x="1959707" y="8416123"/>
            <a:ext cx="3937800" cy="585000"/>
          </a:xfrm>
          <a:prstGeom prst="rect">
            <a:avLst/>
          </a:prstGeom>
          <a:solidFill>
            <a:srgbClr val="C1F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2D45"/>
                </a:solidFill>
                <a:latin typeface="Montserrat Black"/>
                <a:ea typeface="Montserrat Black"/>
                <a:cs typeface="Montserrat Black"/>
                <a:sym typeface="Montserrat Black"/>
              </a:rPr>
              <a:t>MILESTONE 1</a:t>
            </a:r>
            <a:endParaRPr b="0" i="0" sz="3200" u="none" cap="none" strike="noStrike">
              <a:solidFill>
                <a:srgbClr val="002D45"/>
              </a:solidFill>
              <a:latin typeface="Montserrat Black"/>
              <a:ea typeface="Montserrat Black"/>
              <a:cs typeface="Montserrat Black"/>
              <a:sym typeface="Montserrat Black"/>
            </a:endParaRPr>
          </a:p>
        </p:txBody>
      </p:sp>
      <p:sp>
        <p:nvSpPr>
          <p:cNvPr id="937" name="Google Shape;937;p15"/>
          <p:cNvSpPr txBox="1"/>
          <p:nvPr/>
        </p:nvSpPr>
        <p:spPr>
          <a:xfrm>
            <a:off x="8454348" y="8416123"/>
            <a:ext cx="3937800" cy="585000"/>
          </a:xfrm>
          <a:prstGeom prst="rect">
            <a:avLst/>
          </a:prstGeom>
          <a:solidFill>
            <a:srgbClr val="C1F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2D45"/>
                </a:solidFill>
                <a:latin typeface="Montserrat Black"/>
                <a:ea typeface="Montserrat Black"/>
                <a:cs typeface="Montserrat Black"/>
                <a:sym typeface="Montserrat Black"/>
              </a:rPr>
              <a:t>MILESTONE 3</a:t>
            </a:r>
            <a:endParaRPr b="0" i="0" sz="3200" u="none" cap="none" strike="noStrike">
              <a:solidFill>
                <a:srgbClr val="002D45"/>
              </a:solidFill>
              <a:latin typeface="Montserrat Black"/>
              <a:ea typeface="Montserrat Black"/>
              <a:cs typeface="Montserrat Black"/>
              <a:sym typeface="Montserrat Black"/>
            </a:endParaRPr>
          </a:p>
        </p:txBody>
      </p:sp>
      <p:grpSp>
        <p:nvGrpSpPr>
          <p:cNvPr id="938" name="Google Shape;938;p15"/>
          <p:cNvGrpSpPr/>
          <p:nvPr/>
        </p:nvGrpSpPr>
        <p:grpSpPr>
          <a:xfrm>
            <a:off x="2263523" y="7401927"/>
            <a:ext cx="3200004" cy="774222"/>
            <a:chOff x="4621548" y="7220766"/>
            <a:chExt cx="2472000" cy="598086"/>
          </a:xfrm>
        </p:grpSpPr>
        <p:sp>
          <p:nvSpPr>
            <p:cNvPr id="939" name="Google Shape;939;p15"/>
            <p:cNvSpPr/>
            <p:nvPr/>
          </p:nvSpPr>
          <p:spPr>
            <a:xfrm flipH="1" rot="-5400000">
              <a:off x="5696598" y="6145716"/>
              <a:ext cx="321900" cy="2472000"/>
            </a:xfrm>
            <a:prstGeom prst="round2SameRect">
              <a:avLst>
                <a:gd fmla="val 50000" name="adj1"/>
                <a:gd fmla="val 0" name="adj2"/>
              </a:avLst>
            </a:prstGeom>
            <a:solidFill>
              <a:srgbClr val="002A44"/>
            </a:solidFill>
            <a:ln>
              <a:noFill/>
            </a:ln>
          </p:spPr>
          <p:txBody>
            <a:bodyPr anchorCtr="0" anchor="ctr" bIns="109675" lIns="219400" spcFirstLastPara="1" rIns="219400" wrap="square" tIns="1096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sp>
          <p:nvSpPr>
            <p:cNvPr id="940" name="Google Shape;940;p15"/>
            <p:cNvSpPr/>
            <p:nvPr/>
          </p:nvSpPr>
          <p:spPr>
            <a:xfrm rot="5400000">
              <a:off x="5745996" y="7418802"/>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002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grpSp>
      <p:grpSp>
        <p:nvGrpSpPr>
          <p:cNvPr id="941" name="Google Shape;941;p15"/>
          <p:cNvGrpSpPr/>
          <p:nvPr/>
        </p:nvGrpSpPr>
        <p:grpSpPr>
          <a:xfrm>
            <a:off x="8776831" y="7439318"/>
            <a:ext cx="3200004" cy="801702"/>
            <a:chOff x="9653093" y="7220771"/>
            <a:chExt cx="2472000" cy="619314"/>
          </a:xfrm>
        </p:grpSpPr>
        <p:sp>
          <p:nvSpPr>
            <p:cNvPr id="942" name="Google Shape;942;p15"/>
            <p:cNvSpPr/>
            <p:nvPr/>
          </p:nvSpPr>
          <p:spPr>
            <a:xfrm>
              <a:off x="9653093" y="7220771"/>
              <a:ext cx="2472000" cy="321900"/>
            </a:xfrm>
            <a:prstGeom prst="rect">
              <a:avLst/>
            </a:prstGeom>
            <a:solidFill>
              <a:srgbClr val="002A44"/>
            </a:solidFill>
            <a:ln>
              <a:noFill/>
            </a:ln>
          </p:spPr>
          <p:txBody>
            <a:bodyPr anchorCtr="0" anchor="ctr" bIns="109675" lIns="219400" spcFirstLastPara="1" rIns="219400" wrap="square" tIns="1096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sp>
          <p:nvSpPr>
            <p:cNvPr id="943" name="Google Shape;943;p15"/>
            <p:cNvSpPr/>
            <p:nvPr/>
          </p:nvSpPr>
          <p:spPr>
            <a:xfrm rot="5400000">
              <a:off x="10755028" y="7440035"/>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002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grpSp>
      <p:grpSp>
        <p:nvGrpSpPr>
          <p:cNvPr id="944" name="Google Shape;944;p15"/>
          <p:cNvGrpSpPr/>
          <p:nvPr/>
        </p:nvGrpSpPr>
        <p:grpSpPr>
          <a:xfrm>
            <a:off x="15290164" y="7439307"/>
            <a:ext cx="3200004" cy="781986"/>
            <a:chOff x="14684640" y="7220768"/>
            <a:chExt cx="2472000" cy="604084"/>
          </a:xfrm>
        </p:grpSpPr>
        <p:sp>
          <p:nvSpPr>
            <p:cNvPr id="945" name="Google Shape;945;p15"/>
            <p:cNvSpPr/>
            <p:nvPr/>
          </p:nvSpPr>
          <p:spPr>
            <a:xfrm>
              <a:off x="14684640" y="7220768"/>
              <a:ext cx="2472000" cy="321900"/>
            </a:xfrm>
            <a:prstGeom prst="rect">
              <a:avLst/>
            </a:prstGeom>
            <a:solidFill>
              <a:srgbClr val="002A44"/>
            </a:solidFill>
            <a:ln>
              <a:noFill/>
            </a:ln>
          </p:spPr>
          <p:txBody>
            <a:bodyPr anchorCtr="0" anchor="ctr" bIns="109675" lIns="219400" spcFirstLastPara="1" rIns="219400" wrap="square" tIns="1096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sp>
          <p:nvSpPr>
            <p:cNvPr id="946" name="Google Shape;946;p15"/>
            <p:cNvSpPr/>
            <p:nvPr/>
          </p:nvSpPr>
          <p:spPr>
            <a:xfrm rot="5400000">
              <a:off x="15834921" y="7424802"/>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002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grpSp>
      <p:grpSp>
        <p:nvGrpSpPr>
          <p:cNvPr id="947" name="Google Shape;947;p15"/>
          <p:cNvGrpSpPr/>
          <p:nvPr/>
        </p:nvGrpSpPr>
        <p:grpSpPr>
          <a:xfrm>
            <a:off x="12033500" y="7055604"/>
            <a:ext cx="3200004" cy="800404"/>
            <a:chOff x="12168867" y="6924357"/>
            <a:chExt cx="2472000" cy="618311"/>
          </a:xfrm>
        </p:grpSpPr>
        <p:sp>
          <p:nvSpPr>
            <p:cNvPr id="948" name="Google Shape;948;p15"/>
            <p:cNvSpPr/>
            <p:nvPr/>
          </p:nvSpPr>
          <p:spPr>
            <a:xfrm>
              <a:off x="12168867" y="7220768"/>
              <a:ext cx="2472000" cy="321900"/>
            </a:xfrm>
            <a:prstGeom prst="rect">
              <a:avLst/>
            </a:prstGeom>
            <a:solidFill>
              <a:srgbClr val="002A44"/>
            </a:solidFill>
            <a:ln>
              <a:noFill/>
            </a:ln>
          </p:spPr>
          <p:txBody>
            <a:bodyPr anchorCtr="0" anchor="ctr" bIns="109675" lIns="219400" spcFirstLastPara="1" rIns="219400" wrap="square" tIns="1096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sp>
          <p:nvSpPr>
            <p:cNvPr id="949" name="Google Shape;949;p15"/>
            <p:cNvSpPr/>
            <p:nvPr/>
          </p:nvSpPr>
          <p:spPr>
            <a:xfrm rot="-5400000">
              <a:off x="13262080" y="6866307"/>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002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grpSp>
      <p:grpSp>
        <p:nvGrpSpPr>
          <p:cNvPr id="950" name="Google Shape;950;p15"/>
          <p:cNvGrpSpPr/>
          <p:nvPr/>
        </p:nvGrpSpPr>
        <p:grpSpPr>
          <a:xfrm>
            <a:off x="5520166" y="7075330"/>
            <a:ext cx="3200004" cy="780694"/>
            <a:chOff x="7137321" y="6939588"/>
            <a:chExt cx="2472000" cy="603086"/>
          </a:xfrm>
        </p:grpSpPr>
        <p:sp>
          <p:nvSpPr>
            <p:cNvPr id="951" name="Google Shape;951;p15"/>
            <p:cNvSpPr/>
            <p:nvPr/>
          </p:nvSpPr>
          <p:spPr>
            <a:xfrm>
              <a:off x="7137321" y="7220774"/>
              <a:ext cx="2472000" cy="321900"/>
            </a:xfrm>
            <a:prstGeom prst="rect">
              <a:avLst/>
            </a:prstGeom>
            <a:solidFill>
              <a:srgbClr val="002A44"/>
            </a:solidFill>
            <a:ln>
              <a:noFill/>
            </a:ln>
          </p:spPr>
          <p:txBody>
            <a:bodyPr anchorCtr="0" anchor="ctr" bIns="109675" lIns="219400" spcFirstLastPara="1" rIns="219400" wrap="square" tIns="1096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sp>
          <p:nvSpPr>
            <p:cNvPr id="952" name="Google Shape;952;p15"/>
            <p:cNvSpPr/>
            <p:nvPr/>
          </p:nvSpPr>
          <p:spPr>
            <a:xfrm rot="-5400000">
              <a:off x="8182186" y="6881538"/>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002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grpSp>
      <p:grpSp>
        <p:nvGrpSpPr>
          <p:cNvPr id="953" name="Google Shape;953;p15"/>
          <p:cNvGrpSpPr/>
          <p:nvPr/>
        </p:nvGrpSpPr>
        <p:grpSpPr>
          <a:xfrm>
            <a:off x="18546693" y="7083085"/>
            <a:ext cx="3200004" cy="772914"/>
            <a:chOff x="17200307" y="6945588"/>
            <a:chExt cx="2472000" cy="597075"/>
          </a:xfrm>
        </p:grpSpPr>
        <p:sp>
          <p:nvSpPr>
            <p:cNvPr id="954" name="Google Shape;954;p15"/>
            <p:cNvSpPr/>
            <p:nvPr/>
          </p:nvSpPr>
          <p:spPr>
            <a:xfrm rot="5400000">
              <a:off x="18275357" y="6145713"/>
              <a:ext cx="321900" cy="2472000"/>
            </a:xfrm>
            <a:prstGeom prst="round2SameRect">
              <a:avLst>
                <a:gd fmla="val 50000" name="adj1"/>
                <a:gd fmla="val 0" name="adj2"/>
              </a:avLst>
            </a:prstGeom>
            <a:solidFill>
              <a:srgbClr val="002A44"/>
            </a:solidFill>
            <a:ln>
              <a:noFill/>
            </a:ln>
          </p:spPr>
          <p:txBody>
            <a:bodyPr anchorCtr="0" anchor="ctr" bIns="109675" lIns="219400" spcFirstLastPara="1" rIns="219400" wrap="square" tIns="1096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sp>
          <p:nvSpPr>
            <p:cNvPr id="955" name="Google Shape;955;p15"/>
            <p:cNvSpPr/>
            <p:nvPr/>
          </p:nvSpPr>
          <p:spPr>
            <a:xfrm rot="-5400000">
              <a:off x="18271111" y="6887538"/>
              <a:ext cx="342000" cy="458100"/>
            </a:xfrm>
            <a:custGeom>
              <a:rect b="b" l="l" r="r" t="t"/>
              <a:pathLst>
                <a:path extrusionOk="0" h="120000" w="120000">
                  <a:moveTo>
                    <a:pt x="19619" y="117966"/>
                  </a:moveTo>
                  <a:lnTo>
                    <a:pt x="19619" y="117966"/>
                  </a:lnTo>
                  <a:cubicBezTo>
                    <a:pt x="114068" y="67118"/>
                    <a:pt x="114068" y="67118"/>
                    <a:pt x="114068" y="67118"/>
                  </a:cubicBezTo>
                  <a:cubicBezTo>
                    <a:pt x="118174" y="65084"/>
                    <a:pt x="119543" y="63050"/>
                    <a:pt x="119543" y="60338"/>
                  </a:cubicBezTo>
                  <a:cubicBezTo>
                    <a:pt x="119543" y="57288"/>
                    <a:pt x="118174" y="54576"/>
                    <a:pt x="114068" y="52542"/>
                  </a:cubicBezTo>
                  <a:cubicBezTo>
                    <a:pt x="19619" y="1694"/>
                    <a:pt x="19619" y="1694"/>
                    <a:pt x="19619" y="1694"/>
                  </a:cubicBezTo>
                  <a:cubicBezTo>
                    <a:pt x="15969" y="0"/>
                    <a:pt x="10494" y="0"/>
                    <a:pt x="6387" y="1694"/>
                  </a:cubicBezTo>
                  <a:cubicBezTo>
                    <a:pt x="2281" y="2711"/>
                    <a:pt x="0" y="5423"/>
                    <a:pt x="0" y="9491"/>
                  </a:cubicBezTo>
                  <a:cubicBezTo>
                    <a:pt x="0" y="109830"/>
                    <a:pt x="0" y="109830"/>
                    <a:pt x="0" y="109830"/>
                  </a:cubicBezTo>
                  <a:cubicBezTo>
                    <a:pt x="0" y="113898"/>
                    <a:pt x="2281" y="116610"/>
                    <a:pt x="6387" y="118644"/>
                  </a:cubicBezTo>
                  <a:cubicBezTo>
                    <a:pt x="10494" y="119661"/>
                    <a:pt x="15969" y="119661"/>
                    <a:pt x="19619" y="117966"/>
                  </a:cubicBezTo>
                </a:path>
              </a:pathLst>
            </a:custGeom>
            <a:solidFill>
              <a:srgbClr val="002A4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757070"/>
                </a:solidFill>
                <a:latin typeface="Century Gothic"/>
                <a:ea typeface="Century Gothic"/>
                <a:cs typeface="Century Gothic"/>
                <a:sym typeface="Century Gothic"/>
              </a:endParaRPr>
            </a:p>
          </p:txBody>
        </p:sp>
      </p:grpSp>
      <p:sp>
        <p:nvSpPr>
          <p:cNvPr id="956" name="Google Shape;956;p15"/>
          <p:cNvSpPr txBox="1"/>
          <p:nvPr/>
        </p:nvSpPr>
        <p:spPr>
          <a:xfrm>
            <a:off x="15004795" y="8416123"/>
            <a:ext cx="3937800" cy="585000"/>
          </a:xfrm>
          <a:prstGeom prst="rect">
            <a:avLst/>
          </a:prstGeom>
          <a:solidFill>
            <a:srgbClr val="C1F4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2D45"/>
                </a:solidFill>
                <a:latin typeface="Montserrat Black"/>
                <a:ea typeface="Montserrat Black"/>
                <a:cs typeface="Montserrat Black"/>
                <a:sym typeface="Montserrat Black"/>
              </a:rPr>
              <a:t>MILESTONE 5</a:t>
            </a:r>
            <a:endParaRPr b="0" i="0" sz="3200" u="none" cap="none" strike="noStrike">
              <a:solidFill>
                <a:srgbClr val="002D45"/>
              </a:solidFill>
              <a:latin typeface="Montserrat Black"/>
              <a:ea typeface="Montserrat Black"/>
              <a:cs typeface="Montserrat Black"/>
              <a:sym typeface="Montserrat Black"/>
            </a:endParaRPr>
          </a:p>
        </p:txBody>
      </p:sp>
      <p:sp>
        <p:nvSpPr>
          <p:cNvPr id="957" name="Google Shape;957;p15"/>
          <p:cNvSpPr/>
          <p:nvPr/>
        </p:nvSpPr>
        <p:spPr>
          <a:xfrm>
            <a:off x="21123749" y="7438975"/>
            <a:ext cx="3332700" cy="416700"/>
          </a:xfrm>
          <a:prstGeom prst="rect">
            <a:avLst/>
          </a:prstGeom>
          <a:solidFill>
            <a:srgbClr val="002A4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757070"/>
              </a:solidFill>
              <a:latin typeface="Century Gothic"/>
              <a:ea typeface="Century Gothic"/>
              <a:cs typeface="Century Gothic"/>
              <a:sym typeface="Century Gothic"/>
            </a:endParaRPr>
          </a:p>
        </p:txBody>
      </p:sp>
      <p:sp>
        <p:nvSpPr>
          <p:cNvPr id="958" name="Google Shape;958;p15"/>
          <p:cNvSpPr txBox="1"/>
          <p:nvPr/>
        </p:nvSpPr>
        <p:spPr>
          <a:xfrm>
            <a:off x="2050050" y="9124000"/>
            <a:ext cx="39378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Montserrat Medium"/>
                <a:ea typeface="Montserrat Medium"/>
                <a:cs typeface="Montserrat Medium"/>
                <a:sym typeface="Montserrat Medium"/>
              </a:rPr>
              <a:t>[Data Collection and Preprocessing]</a:t>
            </a:r>
            <a:endParaRPr b="0" i="0" sz="2200" u="none" cap="none" strike="noStrike">
              <a:solidFill>
                <a:schemeClr val="dk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Montserrat Medium"/>
              <a:ea typeface="Montserrat Medium"/>
              <a:cs typeface="Montserrat Medium"/>
              <a:sym typeface="Montserrat Medium"/>
            </a:endParaRPr>
          </a:p>
        </p:txBody>
      </p:sp>
      <p:sp>
        <p:nvSpPr>
          <p:cNvPr id="959" name="Google Shape;959;p15"/>
          <p:cNvSpPr txBox="1"/>
          <p:nvPr/>
        </p:nvSpPr>
        <p:spPr>
          <a:xfrm>
            <a:off x="8555125" y="9124000"/>
            <a:ext cx="39378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Montserrat Medium"/>
                <a:ea typeface="Montserrat Medium"/>
                <a:cs typeface="Montserrat Medium"/>
                <a:sym typeface="Montserrat Medium"/>
              </a:rPr>
              <a:t>Fine tuning and Fitting the model to our Data</a:t>
            </a:r>
            <a:endParaRPr b="0" i="0" sz="2200" u="none" cap="none" strike="noStrike">
              <a:solidFill>
                <a:schemeClr val="dk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Montserrat Medium"/>
              <a:ea typeface="Montserrat Medium"/>
              <a:cs typeface="Montserrat Medium"/>
              <a:sym typeface="Montserrat Medium"/>
            </a:endParaRPr>
          </a:p>
        </p:txBody>
      </p:sp>
      <p:sp>
        <p:nvSpPr>
          <p:cNvPr id="960" name="Google Shape;960;p15"/>
          <p:cNvSpPr txBox="1"/>
          <p:nvPr/>
        </p:nvSpPr>
        <p:spPr>
          <a:xfrm>
            <a:off x="15004800" y="9124000"/>
            <a:ext cx="38634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Montserrat Medium"/>
                <a:ea typeface="Montserrat Medium"/>
                <a:cs typeface="Montserrat Medium"/>
                <a:sym typeface="Montserrat Medium"/>
              </a:rPr>
              <a:t>Evaluation and Optimization</a:t>
            </a:r>
            <a:endParaRPr b="0" i="0" sz="2200" u="none" cap="none" strike="noStrike">
              <a:solidFill>
                <a:schemeClr val="dk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Montserrat Medium"/>
              <a:ea typeface="Montserrat Medium"/>
              <a:cs typeface="Montserrat Medium"/>
              <a:sym typeface="Montserrat Medium"/>
            </a:endParaRPr>
          </a:p>
        </p:txBody>
      </p:sp>
      <p:sp>
        <p:nvSpPr>
          <p:cNvPr id="961" name="Google Shape;961;p15"/>
          <p:cNvSpPr txBox="1"/>
          <p:nvPr/>
        </p:nvSpPr>
        <p:spPr>
          <a:xfrm>
            <a:off x="5790634" y="5444323"/>
            <a:ext cx="26637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Montserrat Medium"/>
                <a:ea typeface="Montserrat Medium"/>
                <a:cs typeface="Montserrat Medium"/>
                <a:sym typeface="Montserrat Medium"/>
              </a:rPr>
              <a:t>LLM model selection</a:t>
            </a:r>
            <a:endParaRPr b="0" i="0" sz="2200" u="none" cap="none" strike="noStrike">
              <a:solidFill>
                <a:srgbClr val="000000"/>
              </a:solidFill>
              <a:latin typeface="Montserrat Medium"/>
              <a:ea typeface="Montserrat Medium"/>
              <a:cs typeface="Montserrat Medium"/>
              <a:sym typeface="Montserrat Medium"/>
            </a:endParaRPr>
          </a:p>
        </p:txBody>
      </p:sp>
      <p:sp>
        <p:nvSpPr>
          <p:cNvPr id="962" name="Google Shape;962;p15"/>
          <p:cNvSpPr txBox="1"/>
          <p:nvPr/>
        </p:nvSpPr>
        <p:spPr>
          <a:xfrm>
            <a:off x="11690625" y="5444325"/>
            <a:ext cx="39378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Montserrat Medium"/>
                <a:ea typeface="Montserrat Medium"/>
                <a:cs typeface="Montserrat Medium"/>
                <a:sym typeface="Montserrat Medium"/>
              </a:rPr>
              <a:t>Sentiment Analysis &amp; Topic Modelling</a:t>
            </a:r>
            <a:endParaRPr b="0" i="0" sz="2200" u="none" cap="none" strike="noStrike">
              <a:solidFill>
                <a:schemeClr val="dk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Montserrat Medium"/>
              <a:ea typeface="Montserrat Medium"/>
              <a:cs typeface="Montserrat Medium"/>
              <a:sym typeface="Montserrat Medium"/>
            </a:endParaRPr>
          </a:p>
        </p:txBody>
      </p:sp>
      <p:sp>
        <p:nvSpPr>
          <p:cNvPr id="963" name="Google Shape;963;p15"/>
          <p:cNvSpPr txBox="1"/>
          <p:nvPr/>
        </p:nvSpPr>
        <p:spPr>
          <a:xfrm>
            <a:off x="18209750" y="4652000"/>
            <a:ext cx="3937800" cy="144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Montserrat Medium"/>
                <a:ea typeface="Montserrat Medium"/>
                <a:cs typeface="Montserrat Medium"/>
                <a:sym typeface="Montserrat Medium"/>
              </a:rPr>
              <a:t>Derive Insights, Visualize results and report findings</a:t>
            </a:r>
            <a:endParaRPr b="0" i="0" sz="2200" u="none" cap="none" strike="noStrike">
              <a:solidFill>
                <a:schemeClr val="dk1"/>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Montserrat Medium"/>
              <a:ea typeface="Montserrat Medium"/>
              <a:cs typeface="Montserrat Medium"/>
              <a:sym typeface="Montserrat Medium"/>
            </a:endParaRPr>
          </a:p>
        </p:txBody>
      </p:sp>
      <p:sp>
        <p:nvSpPr>
          <p:cNvPr id="964" name="Google Shape;964;p15"/>
          <p:cNvSpPr txBox="1"/>
          <p:nvPr/>
        </p:nvSpPr>
        <p:spPr>
          <a:xfrm>
            <a:off x="2090825" y="1380500"/>
            <a:ext cx="20196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7200" u="none" cap="none" strike="noStrike">
                <a:solidFill>
                  <a:srgbClr val="002A44"/>
                </a:solidFill>
                <a:latin typeface="Montserrat Black"/>
                <a:ea typeface="Montserrat Black"/>
                <a:cs typeface="Montserrat Black"/>
                <a:sym typeface="Montserrat Black"/>
              </a:rPr>
              <a:t>Project milestones and timeline</a:t>
            </a:r>
            <a:endParaRPr b="0" i="0" sz="1100" u="none" cap="none" strike="noStrike">
              <a:solidFill>
                <a:schemeClr val="dk1"/>
              </a:solidFill>
              <a:latin typeface="Arial"/>
              <a:ea typeface="Arial"/>
              <a:cs typeface="Arial"/>
              <a:sym typeface="Arial"/>
            </a:endParaRPr>
          </a:p>
        </p:txBody>
      </p:sp>
      <p:sp>
        <p:nvSpPr>
          <p:cNvPr id="965" name="Google Shape;965;p15"/>
          <p:cNvSpPr txBox="1"/>
          <p:nvPr/>
        </p:nvSpPr>
        <p:spPr>
          <a:xfrm>
            <a:off x="1959688" y="2901600"/>
            <a:ext cx="20078700" cy="168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2A44"/>
                </a:solidFill>
                <a:latin typeface="Montserrat"/>
                <a:ea typeface="Montserrat"/>
                <a:cs typeface="Montserrat"/>
                <a:sym typeface="Montserrat"/>
              </a:rPr>
              <a:t>These are the milestones for your Challenge Project. They are roughly aligned to the </a:t>
            </a:r>
            <a:r>
              <a:rPr b="0" i="0" lang="en-US" sz="3600" u="sng" cap="none" strike="noStrike">
                <a:solidFill>
                  <a:schemeClr val="hlink"/>
                </a:solidFill>
                <a:latin typeface="Montserrat"/>
                <a:ea typeface="Montserrat"/>
                <a:cs typeface="Montserrat"/>
                <a:sym typeface="Montserrat"/>
                <a:hlinkClick r:id="rId3"/>
              </a:rPr>
              <a:t>CRISP-DM</a:t>
            </a:r>
            <a:r>
              <a:rPr b="0" i="0" lang="en-US" sz="3600" u="none" cap="none" strike="noStrike">
                <a:solidFill>
                  <a:srgbClr val="002A44"/>
                </a:solidFill>
                <a:latin typeface="Montserrat"/>
                <a:ea typeface="Montserrat"/>
                <a:cs typeface="Montserrat"/>
                <a:sym typeface="Montserrat"/>
              </a:rPr>
              <a:t> process you learned about in your ML Foundations course.  </a:t>
            </a:r>
            <a:endParaRPr b="0" i="0" sz="3600" u="none" cap="none" strike="noStrike">
              <a:solidFill>
                <a:srgbClr val="002A44"/>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
          <p:cNvSpPr txBox="1"/>
          <p:nvPr>
            <p:ph type="title"/>
          </p:nvPr>
        </p:nvSpPr>
        <p:spPr>
          <a:xfrm>
            <a:off x="1568000" y="1554150"/>
            <a:ext cx="18382800" cy="265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200"/>
              <a:buNone/>
            </a:pPr>
            <a:r>
              <a:rPr lang="en-US"/>
              <a:t>Data Collection and preprocessing</a:t>
            </a:r>
            <a:endParaRPr/>
          </a:p>
        </p:txBody>
      </p:sp>
      <p:sp>
        <p:nvSpPr>
          <p:cNvPr id="971" name="Google Shape;971;p16"/>
          <p:cNvSpPr/>
          <p:nvPr/>
        </p:nvSpPr>
        <p:spPr>
          <a:xfrm>
            <a:off x="1743025" y="770000"/>
            <a:ext cx="4443600" cy="646800"/>
          </a:xfrm>
          <a:prstGeom prst="rect">
            <a:avLst/>
          </a:prstGeom>
          <a:solidFill>
            <a:srgbClr val="002A44"/>
          </a:solidFill>
          <a:ln cap="flat" cmpd="sng" w="9525">
            <a:solidFill>
              <a:srgbClr val="002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6"/>
          <p:cNvSpPr txBox="1"/>
          <p:nvPr>
            <p:ph idx="1" type="subTitle"/>
          </p:nvPr>
        </p:nvSpPr>
        <p:spPr>
          <a:xfrm>
            <a:off x="1812875" y="800050"/>
            <a:ext cx="38787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lang="en-US" sz="2500">
                <a:solidFill>
                  <a:schemeClr val="lt1"/>
                </a:solidFill>
                <a:latin typeface="Montserrat"/>
                <a:ea typeface="Montserrat"/>
                <a:cs typeface="Montserrat"/>
                <a:sym typeface="Montserrat"/>
              </a:rPr>
              <a:t>MILESTONE #1 TASKS</a:t>
            </a:r>
            <a:endParaRPr b="1" sz="2400">
              <a:solidFill>
                <a:schemeClr val="lt1"/>
              </a:solidFill>
              <a:latin typeface="Montserrat"/>
              <a:ea typeface="Montserrat"/>
              <a:cs typeface="Montserrat"/>
              <a:sym typeface="Montserrat"/>
            </a:endParaRPr>
          </a:p>
        </p:txBody>
      </p:sp>
      <p:sp>
        <p:nvSpPr>
          <p:cNvPr id="973" name="Google Shape;973;p16"/>
          <p:cNvSpPr txBox="1"/>
          <p:nvPr>
            <p:ph idx="1" type="subTitle"/>
          </p:nvPr>
        </p:nvSpPr>
        <p:spPr>
          <a:xfrm>
            <a:off x="1743025" y="6491325"/>
            <a:ext cx="21804900" cy="55836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002D45"/>
              </a:buClr>
              <a:buSzPts val="3600"/>
              <a:buChar char="●"/>
            </a:pPr>
            <a:r>
              <a:rPr b="1" lang="en-US">
                <a:solidFill>
                  <a:srgbClr val="002D45"/>
                </a:solidFill>
              </a:rPr>
              <a:t>Data cleaning </a:t>
            </a:r>
            <a:r>
              <a:rPr lang="en-US">
                <a:solidFill>
                  <a:srgbClr val="002D45"/>
                </a:solidFill>
              </a:rPr>
              <a:t>- preprocess the raw text to remove noise</a:t>
            </a:r>
            <a:r>
              <a:rPr b="1" lang="en-US">
                <a:solidFill>
                  <a:srgbClr val="002D45"/>
                </a:solidFill>
              </a:rPr>
              <a:t> </a:t>
            </a:r>
            <a:r>
              <a:rPr lang="en-US">
                <a:solidFill>
                  <a:srgbClr val="002D45"/>
                </a:solidFill>
              </a:rPr>
              <a:t>e.g., handling missing values, outliers, duplicates, special characters</a:t>
            </a:r>
            <a:endParaRPr>
              <a:solidFill>
                <a:srgbClr val="002D45"/>
              </a:solidFill>
            </a:endParaRPr>
          </a:p>
          <a:p>
            <a:pPr indent="-457200" lvl="0" marL="457200" rtl="0" algn="l">
              <a:lnSpc>
                <a:spcPct val="115000"/>
              </a:lnSpc>
              <a:spcBef>
                <a:spcPts val="1800"/>
              </a:spcBef>
              <a:spcAft>
                <a:spcPts val="0"/>
              </a:spcAft>
              <a:buClr>
                <a:srgbClr val="002D45"/>
              </a:buClr>
              <a:buSzPts val="3600"/>
              <a:buChar char="●"/>
            </a:pPr>
            <a:r>
              <a:rPr b="1" lang="en-US">
                <a:solidFill>
                  <a:srgbClr val="002D45"/>
                </a:solidFill>
              </a:rPr>
              <a:t>Data transformation </a:t>
            </a:r>
            <a:r>
              <a:rPr lang="en-US">
                <a:solidFill>
                  <a:srgbClr val="002D45"/>
                </a:solidFill>
              </a:rPr>
              <a:t>- Language filtering if needed (e.g., normalization and encoding tasks)]</a:t>
            </a:r>
            <a:endParaRPr b="1">
              <a:solidFill>
                <a:srgbClr val="002D45"/>
              </a:solidFill>
            </a:endParaRPr>
          </a:p>
          <a:p>
            <a:pPr indent="-457200" lvl="0" marL="457200" rtl="0" algn="l">
              <a:lnSpc>
                <a:spcPct val="115000"/>
              </a:lnSpc>
              <a:spcBef>
                <a:spcPts val="1800"/>
              </a:spcBef>
              <a:spcAft>
                <a:spcPts val="0"/>
              </a:spcAft>
              <a:buClr>
                <a:srgbClr val="002D45"/>
              </a:buClr>
              <a:buSzPts val="3600"/>
              <a:buChar char="●"/>
            </a:pPr>
            <a:r>
              <a:rPr b="1" lang="en-US">
                <a:solidFill>
                  <a:srgbClr val="002D45"/>
                </a:solidFill>
              </a:rPr>
              <a:t>Data Reduction </a:t>
            </a:r>
            <a:r>
              <a:rPr lang="en-US">
                <a:solidFill>
                  <a:srgbClr val="002D45"/>
                </a:solidFill>
              </a:rPr>
              <a:t>- this stes is important as we have to identify the perfect dataset for the project e.g., dimensionality reduction</a:t>
            </a:r>
            <a:endParaRPr>
              <a:solidFill>
                <a:srgbClr val="002D45"/>
              </a:solidFill>
            </a:endParaRPr>
          </a:p>
          <a:p>
            <a:pPr indent="-457200" lvl="0" marL="457200" rtl="0" algn="l">
              <a:lnSpc>
                <a:spcPct val="115000"/>
              </a:lnSpc>
              <a:spcBef>
                <a:spcPts val="1800"/>
              </a:spcBef>
              <a:spcAft>
                <a:spcPts val="0"/>
              </a:spcAft>
              <a:buClr>
                <a:srgbClr val="002D45"/>
              </a:buClr>
              <a:buSzPts val="3600"/>
              <a:buChar char="●"/>
            </a:pPr>
            <a:r>
              <a:rPr b="1" lang="en-US">
                <a:solidFill>
                  <a:srgbClr val="002D45"/>
                </a:solidFill>
              </a:rPr>
              <a:t>Data Augmentation </a:t>
            </a:r>
            <a:r>
              <a:rPr lang="en-US">
                <a:solidFill>
                  <a:srgbClr val="002D45"/>
                </a:solidFill>
              </a:rPr>
              <a:t>- if the available labeled data for sentiment is insufficient, we have to consider artificially creating the training dataset</a:t>
            </a:r>
            <a:endParaRPr>
              <a:solidFill>
                <a:srgbClr val="002D45"/>
              </a:solidFill>
            </a:endParaRPr>
          </a:p>
          <a:p>
            <a:pPr indent="-457200" lvl="0" marL="457200" rtl="0" algn="l">
              <a:lnSpc>
                <a:spcPct val="115000"/>
              </a:lnSpc>
              <a:spcBef>
                <a:spcPts val="1800"/>
              </a:spcBef>
              <a:spcAft>
                <a:spcPts val="1800"/>
              </a:spcAft>
              <a:buClr>
                <a:srgbClr val="002D45"/>
              </a:buClr>
              <a:buSzPts val="3600"/>
              <a:buChar char="●"/>
            </a:pPr>
            <a:r>
              <a:rPr b="1" lang="en-US">
                <a:solidFill>
                  <a:srgbClr val="002D45"/>
                </a:solidFill>
              </a:rPr>
              <a:t>Standard Python Libraries - </a:t>
            </a:r>
            <a:r>
              <a:rPr lang="en-US">
                <a:solidFill>
                  <a:srgbClr val="002D45"/>
                </a:solidFill>
              </a:rPr>
              <a:t>some suggested tools and libraries for this stage of the project are e.g., Pandas, NumPy, Scikit-learn, Matplotlib, Seaborn</a:t>
            </a:r>
            <a:endParaRPr>
              <a:solidFill>
                <a:srgbClr val="002D4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8"/>
          <p:cNvSpPr txBox="1"/>
          <p:nvPr>
            <p:ph type="title"/>
          </p:nvPr>
        </p:nvSpPr>
        <p:spPr>
          <a:xfrm>
            <a:off x="696050" y="1679775"/>
            <a:ext cx="16494300" cy="139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200"/>
              <a:buNone/>
            </a:pPr>
            <a:r>
              <a:rPr lang="en-US" sz="6000">
                <a:solidFill>
                  <a:srgbClr val="002A44"/>
                </a:solidFill>
              </a:rPr>
              <a:t>How we’ll work together this semester</a:t>
            </a:r>
            <a:endParaRPr sz="6000">
              <a:solidFill>
                <a:srgbClr val="002A44"/>
              </a:solidFill>
            </a:endParaRPr>
          </a:p>
        </p:txBody>
      </p:sp>
      <p:graphicFrame>
        <p:nvGraphicFramePr>
          <p:cNvPr id="979" name="Google Shape;979;p18"/>
          <p:cNvGraphicFramePr/>
          <p:nvPr/>
        </p:nvGraphicFramePr>
        <p:xfrm>
          <a:off x="952500" y="4519875"/>
          <a:ext cx="3000000" cy="3000000"/>
        </p:xfrm>
        <a:graphic>
          <a:graphicData uri="http://schemas.openxmlformats.org/drawingml/2006/table">
            <a:tbl>
              <a:tblPr>
                <a:noFill/>
                <a:tableStyleId>{39B77EFB-190A-4E3C-8E82-27092F8211A9}</a:tableStyleId>
              </a:tblPr>
              <a:tblGrid>
                <a:gridCol w="4598850"/>
                <a:gridCol w="17873800"/>
              </a:tblGrid>
              <a:tr h="381000">
                <a:tc>
                  <a:txBody>
                    <a:bodyPr/>
                    <a:lstStyle/>
                    <a:p>
                      <a:pPr indent="0" lvl="0" marL="0" marR="0" rtl="0" algn="l">
                        <a:lnSpc>
                          <a:spcPct val="100000"/>
                        </a:lnSpc>
                        <a:spcBef>
                          <a:spcPts val="0"/>
                        </a:spcBef>
                        <a:spcAft>
                          <a:spcPts val="0"/>
                        </a:spcAft>
                        <a:buClr>
                          <a:srgbClr val="000000"/>
                        </a:buClr>
                        <a:buSzPts val="3000"/>
                        <a:buFont typeface="Arial"/>
                        <a:buNone/>
                      </a:pPr>
                      <a:r>
                        <a:rPr b="1" lang="en-US" sz="3000" u="none" cap="none" strike="noStrike">
                          <a:solidFill>
                            <a:srgbClr val="002A44"/>
                          </a:solidFill>
                          <a:latin typeface="Montserrat"/>
                          <a:ea typeface="Montserrat"/>
                          <a:cs typeface="Montserrat"/>
                          <a:sym typeface="Montserrat"/>
                        </a:rPr>
                        <a:t>Check-in meetings</a:t>
                      </a:r>
                      <a:endParaRPr b="1" sz="3000" u="none" cap="none" strike="noStrike">
                        <a:solidFill>
                          <a:srgbClr val="002A44"/>
                        </a:solidFill>
                        <a:latin typeface="Montserrat"/>
                        <a:ea typeface="Montserrat"/>
                        <a:cs typeface="Montserrat"/>
                        <a:sym typeface="Montserrat"/>
                      </a:endParaRPr>
                    </a:p>
                  </a:txBody>
                  <a:tcPr marT="91425" marB="91425" marR="91425" marL="91425"/>
                </a:tc>
                <a:tc>
                  <a:txBody>
                    <a:bodyPr/>
                    <a:lstStyle/>
                    <a:p>
                      <a:pPr indent="-419100" lvl="0" marL="457200" marR="0" rtl="0" algn="l">
                        <a:lnSpc>
                          <a:spcPct val="115000"/>
                        </a:lnSpc>
                        <a:spcBef>
                          <a:spcPts val="0"/>
                        </a:spcBef>
                        <a:spcAft>
                          <a:spcPts val="0"/>
                        </a:spcAft>
                        <a:buClr>
                          <a:srgbClr val="002A44"/>
                        </a:buClr>
                        <a:buSzPts val="3000"/>
                        <a:buFont typeface="Montserrat"/>
                        <a:buChar char="●"/>
                      </a:pPr>
                      <a:r>
                        <a:rPr lang="en-US" sz="3000" u="none" cap="none" strike="noStrike">
                          <a:solidFill>
                            <a:srgbClr val="002A44"/>
                          </a:solidFill>
                          <a:latin typeface="Montserrat"/>
                          <a:ea typeface="Montserrat"/>
                          <a:cs typeface="Montserrat"/>
                          <a:sym typeface="Montserrat"/>
                        </a:rPr>
                        <a:t>We will use this time to track project progress and roadblocks. Come prepared to be able to talk about and answer questions on taska from previous meetings and Milestones that you are working on</a:t>
                      </a:r>
                      <a:endParaRPr sz="3000" u="none" cap="none" strike="noStrike">
                        <a:solidFill>
                          <a:srgbClr val="002A44"/>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002A44"/>
                        </a:buClr>
                        <a:buSzPts val="3000"/>
                        <a:buFont typeface="Montserrat"/>
                        <a:buChar char="●"/>
                      </a:pPr>
                      <a:r>
                        <a:rPr lang="en-US" sz="3000" u="none" cap="none" strike="noStrike">
                          <a:solidFill>
                            <a:srgbClr val="002A44"/>
                          </a:solidFill>
                          <a:latin typeface="Montserrat"/>
                          <a:ea typeface="Montserrat"/>
                          <a:cs typeface="Montserrat"/>
                          <a:sym typeface="Montserrat"/>
                        </a:rPr>
                        <a:t>Send the meeting agenda at least 1 day prior to the call clearly outlining what we are going to review in the meeting and areas where you need help</a:t>
                      </a:r>
                      <a:endParaRPr sz="3000" u="none" cap="none" strike="noStrike">
                        <a:solidFill>
                          <a:srgbClr val="002A44"/>
                        </a:solidFill>
                        <a:latin typeface="Montserrat"/>
                        <a:ea typeface="Montserrat"/>
                        <a:cs typeface="Montserrat"/>
                        <a:sym typeface="Montserrat"/>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3000"/>
                        <a:buFont typeface="Arial"/>
                        <a:buNone/>
                      </a:pPr>
                      <a:r>
                        <a:rPr b="1" lang="en-US" sz="3000" u="none" cap="none" strike="noStrike">
                          <a:solidFill>
                            <a:srgbClr val="002A44"/>
                          </a:solidFill>
                          <a:latin typeface="Montserrat"/>
                          <a:ea typeface="Montserrat"/>
                          <a:cs typeface="Montserrat"/>
                          <a:sym typeface="Montserrat"/>
                        </a:rPr>
                        <a:t>Reporting</a:t>
                      </a:r>
                      <a:endParaRPr b="1" sz="3000" u="none" cap="none" strike="noStrike">
                        <a:solidFill>
                          <a:srgbClr val="002A44"/>
                        </a:solidFill>
                        <a:latin typeface="Montserrat"/>
                        <a:ea typeface="Montserrat"/>
                        <a:cs typeface="Montserrat"/>
                        <a:sym typeface="Montserrat"/>
                      </a:endParaRPr>
                    </a:p>
                  </a:txBody>
                  <a:tcPr marT="91425" marB="91425" marR="91425" marL="91425"/>
                </a:tc>
                <a:tc>
                  <a:txBody>
                    <a:bodyPr/>
                    <a:lstStyle/>
                    <a:p>
                      <a:pPr indent="-419100" lvl="0" marL="457200" marR="0" rtl="0" algn="l">
                        <a:lnSpc>
                          <a:spcPct val="115000"/>
                        </a:lnSpc>
                        <a:spcBef>
                          <a:spcPts val="0"/>
                        </a:spcBef>
                        <a:spcAft>
                          <a:spcPts val="0"/>
                        </a:spcAft>
                        <a:buClr>
                          <a:srgbClr val="002A44"/>
                        </a:buClr>
                        <a:buSzPts val="3000"/>
                        <a:buFont typeface="Montserrat"/>
                        <a:buChar char="●"/>
                      </a:pPr>
                      <a:r>
                        <a:rPr lang="en-US" sz="3000" u="none" cap="none" strike="noStrike">
                          <a:solidFill>
                            <a:srgbClr val="002A44"/>
                          </a:solidFill>
                          <a:latin typeface="Montserrat"/>
                          <a:ea typeface="Montserrat"/>
                          <a:cs typeface="Montserrat"/>
                          <a:sym typeface="Montserrat"/>
                        </a:rPr>
                        <a:t>Send an email every Friday (starting 8/16/24) by COB clearly indicating </a:t>
                      </a:r>
                      <a:endParaRPr sz="3000" u="none" cap="none" strike="noStrike">
                        <a:solidFill>
                          <a:srgbClr val="002A44"/>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002A44"/>
                        </a:buClr>
                        <a:buSzPts val="3000"/>
                        <a:buFont typeface="Montserrat"/>
                        <a:buChar char="●"/>
                      </a:pPr>
                      <a:r>
                        <a:rPr lang="en-US" sz="3000" u="none" cap="none" strike="noStrike">
                          <a:solidFill>
                            <a:srgbClr val="002A44"/>
                          </a:solidFill>
                          <a:latin typeface="Montserrat"/>
                          <a:ea typeface="Montserrat"/>
                          <a:cs typeface="Montserrat"/>
                          <a:sym typeface="Montserrat"/>
                        </a:rPr>
                        <a:t>what Milestone each one of is contributing towards</a:t>
                      </a:r>
                      <a:endParaRPr sz="3000" u="none" cap="none" strike="noStrike">
                        <a:solidFill>
                          <a:srgbClr val="002A44"/>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002A44"/>
                        </a:buClr>
                        <a:buSzPts val="3000"/>
                        <a:buFont typeface="Montserrat"/>
                        <a:buChar char="●"/>
                      </a:pPr>
                      <a:r>
                        <a:rPr lang="en-US" sz="3000" u="none" cap="none" strike="noStrike">
                          <a:solidFill>
                            <a:srgbClr val="002A44"/>
                          </a:solidFill>
                          <a:latin typeface="Montserrat"/>
                          <a:ea typeface="Montserrat"/>
                          <a:cs typeface="Montserrat"/>
                          <a:sym typeface="Montserrat"/>
                        </a:rPr>
                        <a:t>what was achieved this week and what is the plan for next week</a:t>
                      </a:r>
                      <a:endParaRPr sz="3000" u="none" cap="none" strike="noStrike">
                        <a:solidFill>
                          <a:srgbClr val="002A44"/>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002A44"/>
                        </a:buClr>
                        <a:buSzPts val="3000"/>
                        <a:buFont typeface="Montserrat"/>
                        <a:buChar char="●"/>
                      </a:pPr>
                      <a:r>
                        <a:rPr lang="en-US" sz="3000" u="none" cap="none" strike="noStrike">
                          <a:solidFill>
                            <a:srgbClr val="002A44"/>
                          </a:solidFill>
                          <a:latin typeface="Montserrat"/>
                          <a:ea typeface="Montserrat"/>
                          <a:cs typeface="Montserrat"/>
                          <a:sym typeface="Montserrat"/>
                        </a:rPr>
                        <a:t>any roadblocks, what was steps were taken to resolve the issue</a:t>
                      </a:r>
                      <a:endParaRPr sz="3000" u="none" cap="none" strike="noStrike">
                        <a:solidFill>
                          <a:srgbClr val="002A44"/>
                        </a:solidFill>
                        <a:latin typeface="Montserrat"/>
                        <a:ea typeface="Montserrat"/>
                        <a:cs typeface="Montserrat"/>
                        <a:sym typeface="Montserrat"/>
                      </a:endParaRPr>
                    </a:p>
                    <a:p>
                      <a:pPr indent="0" lvl="0" marL="457200" marR="0" rtl="0" algn="l">
                        <a:lnSpc>
                          <a:spcPct val="115000"/>
                        </a:lnSpc>
                        <a:spcBef>
                          <a:spcPts val="0"/>
                        </a:spcBef>
                        <a:spcAft>
                          <a:spcPts val="0"/>
                        </a:spcAft>
                        <a:buClr>
                          <a:srgbClr val="000000"/>
                        </a:buClr>
                        <a:buSzPts val="3000"/>
                        <a:buFont typeface="Arial"/>
                        <a:buNone/>
                      </a:pPr>
                      <a:r>
                        <a:t/>
                      </a:r>
                      <a:endParaRPr sz="3000" u="none" cap="none" strike="noStrike">
                        <a:solidFill>
                          <a:srgbClr val="002A44"/>
                        </a:solidFill>
                        <a:latin typeface="Montserrat"/>
                        <a:ea typeface="Montserrat"/>
                        <a:cs typeface="Montserrat"/>
                        <a:sym typeface="Montserrat"/>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3000"/>
                        <a:buFont typeface="Arial"/>
                        <a:buNone/>
                      </a:pPr>
                      <a:r>
                        <a:rPr b="1" lang="en-US" sz="3000" u="none" cap="none" strike="noStrike">
                          <a:solidFill>
                            <a:srgbClr val="002A44"/>
                          </a:solidFill>
                          <a:latin typeface="Montserrat"/>
                          <a:ea typeface="Montserrat"/>
                          <a:cs typeface="Montserrat"/>
                          <a:sym typeface="Montserrat"/>
                        </a:rPr>
                        <a:t>Communication</a:t>
                      </a:r>
                      <a:endParaRPr b="1" sz="3000" u="none" cap="none" strike="noStrike">
                        <a:solidFill>
                          <a:srgbClr val="002A44"/>
                        </a:solidFill>
                        <a:latin typeface="Montserrat"/>
                        <a:ea typeface="Montserrat"/>
                        <a:cs typeface="Montserrat"/>
                        <a:sym typeface="Montserrat"/>
                      </a:endParaRPr>
                    </a:p>
                  </a:txBody>
                  <a:tcPr marT="91425" marB="91425" marR="91425" marL="91425"/>
                </a:tc>
                <a:tc>
                  <a:txBody>
                    <a:bodyPr/>
                    <a:lstStyle/>
                    <a:p>
                      <a:pPr indent="-419100" lvl="0" marL="457200" marR="0" rtl="0" algn="l">
                        <a:lnSpc>
                          <a:spcPct val="115000"/>
                        </a:lnSpc>
                        <a:spcBef>
                          <a:spcPts val="0"/>
                        </a:spcBef>
                        <a:spcAft>
                          <a:spcPts val="0"/>
                        </a:spcAft>
                        <a:buClr>
                          <a:srgbClr val="002A44"/>
                        </a:buClr>
                        <a:buSzPts val="3000"/>
                        <a:buFont typeface="Montserrat"/>
                        <a:buChar char="●"/>
                      </a:pPr>
                      <a:r>
                        <a:rPr lang="en-US" sz="3000" u="none" cap="none" strike="noStrike">
                          <a:solidFill>
                            <a:srgbClr val="002A44"/>
                          </a:solidFill>
                          <a:latin typeface="Montserrat"/>
                          <a:ea typeface="Montserrat"/>
                          <a:cs typeface="Montserrat"/>
                          <a:sym typeface="Montserrat"/>
                        </a:rPr>
                        <a:t>I can be reached at </a:t>
                      </a:r>
                      <a:r>
                        <a:rPr lang="en-US" sz="3000" u="sng" cap="none" strike="noStrike">
                          <a:solidFill>
                            <a:schemeClr val="hlink"/>
                          </a:solidFill>
                          <a:latin typeface="Montserrat"/>
                          <a:ea typeface="Montserrat"/>
                          <a:cs typeface="Montserrat"/>
                          <a:sym typeface="Montserrat"/>
                          <a:hlinkClick r:id="rId3"/>
                        </a:rPr>
                        <a:t>labanya.banerjee@verzion.com</a:t>
                      </a:r>
                      <a:r>
                        <a:rPr lang="en-US" sz="3000" u="none" cap="none" strike="noStrike">
                          <a:solidFill>
                            <a:srgbClr val="002A44"/>
                          </a:solidFill>
                          <a:latin typeface="Montserrat"/>
                          <a:ea typeface="Montserrat"/>
                          <a:cs typeface="Montserrat"/>
                          <a:sym typeface="Montserrat"/>
                        </a:rPr>
                        <a:t>. Please allow 2 business days for response</a:t>
                      </a:r>
                      <a:endParaRPr sz="3000" u="none" cap="none" strike="noStrike">
                        <a:solidFill>
                          <a:srgbClr val="002A44"/>
                        </a:solidFill>
                        <a:latin typeface="Montserrat"/>
                        <a:ea typeface="Montserrat"/>
                        <a:cs typeface="Montserrat"/>
                        <a:sym typeface="Montserrat"/>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3000"/>
                        <a:buFont typeface="Arial"/>
                        <a:buNone/>
                      </a:pPr>
                      <a:r>
                        <a:rPr b="1" lang="en-US" sz="3000" u="none" cap="none" strike="noStrike">
                          <a:solidFill>
                            <a:srgbClr val="002A44"/>
                          </a:solidFill>
                          <a:latin typeface="Montserrat"/>
                          <a:ea typeface="Montserrat"/>
                          <a:cs typeface="Montserrat"/>
                          <a:sym typeface="Montserrat"/>
                        </a:rPr>
                        <a:t>Tools and platforms</a:t>
                      </a:r>
                      <a:endParaRPr b="1" sz="3000" u="none" cap="none" strike="noStrike">
                        <a:solidFill>
                          <a:srgbClr val="002A44"/>
                        </a:solidFill>
                        <a:latin typeface="Montserrat"/>
                        <a:ea typeface="Montserrat"/>
                        <a:cs typeface="Montserrat"/>
                        <a:sym typeface="Montserrat"/>
                      </a:endParaRPr>
                    </a:p>
                  </a:txBody>
                  <a:tcPr marT="91425" marB="91425" marR="91425" marL="91425"/>
                </a:tc>
                <a:tc>
                  <a:txBody>
                    <a:bodyPr/>
                    <a:lstStyle/>
                    <a:p>
                      <a:pPr indent="-419100" lvl="0" marL="457200" marR="0" rtl="0" algn="l">
                        <a:lnSpc>
                          <a:spcPct val="115000"/>
                        </a:lnSpc>
                        <a:spcBef>
                          <a:spcPts val="0"/>
                        </a:spcBef>
                        <a:spcAft>
                          <a:spcPts val="0"/>
                        </a:spcAft>
                        <a:buClr>
                          <a:srgbClr val="002A44"/>
                        </a:buClr>
                        <a:buSzPts val="3000"/>
                        <a:buFont typeface="Montserrat"/>
                        <a:buChar char="●"/>
                      </a:pPr>
                      <a:r>
                        <a:rPr lang="en-US" sz="3000" u="none" cap="none" strike="noStrike">
                          <a:solidFill>
                            <a:srgbClr val="002A44"/>
                          </a:solidFill>
                          <a:latin typeface="Montserrat"/>
                          <a:ea typeface="Montserrat"/>
                          <a:cs typeface="Montserrat"/>
                          <a:sym typeface="Montserrat"/>
                        </a:rPr>
                        <a:t>Google Colab, GitHub, H2O LLM Studio, Open source Python Libraries for Visualization</a:t>
                      </a:r>
                      <a:endParaRPr sz="3000" u="none" cap="none" strike="noStrike">
                        <a:solidFill>
                          <a:srgbClr val="002A44"/>
                        </a:solidFill>
                        <a:latin typeface="Montserrat"/>
                        <a:ea typeface="Montserrat"/>
                        <a:cs typeface="Montserrat"/>
                        <a:sym typeface="Montserrat"/>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3000"/>
                        <a:buFont typeface="Arial"/>
                        <a:buNone/>
                      </a:pPr>
                      <a:r>
                        <a:rPr b="1" lang="en-US" sz="3000" u="none" cap="none" strike="noStrike">
                          <a:solidFill>
                            <a:srgbClr val="002A44"/>
                          </a:solidFill>
                          <a:latin typeface="Montserrat"/>
                          <a:ea typeface="Montserrat"/>
                          <a:cs typeface="Montserrat"/>
                          <a:sym typeface="Montserrat"/>
                        </a:rPr>
                        <a:t>Other project norms </a:t>
                      </a:r>
                      <a:endParaRPr b="1" sz="3000" u="none" cap="none" strike="noStrike">
                        <a:solidFill>
                          <a:srgbClr val="002A44"/>
                        </a:solidFill>
                        <a:latin typeface="Montserrat"/>
                        <a:ea typeface="Montserrat"/>
                        <a:cs typeface="Montserrat"/>
                        <a:sym typeface="Montserrat"/>
                      </a:endParaRPr>
                    </a:p>
                  </a:txBody>
                  <a:tcPr marT="91425" marB="91425" marR="91425" marL="91425"/>
                </a:tc>
                <a:tc>
                  <a:txBody>
                    <a:bodyPr/>
                    <a:lstStyle/>
                    <a:p>
                      <a:pPr indent="-419100" lvl="0" marL="457200" marR="0" rtl="0" algn="l">
                        <a:lnSpc>
                          <a:spcPct val="115000"/>
                        </a:lnSpc>
                        <a:spcBef>
                          <a:spcPts val="0"/>
                        </a:spcBef>
                        <a:spcAft>
                          <a:spcPts val="0"/>
                        </a:spcAft>
                        <a:buClr>
                          <a:srgbClr val="002A44"/>
                        </a:buClr>
                        <a:buSzPts val="3000"/>
                        <a:buFont typeface="Montserrat"/>
                        <a:buChar char="●"/>
                      </a:pPr>
                      <a:r>
                        <a:rPr lang="en-US" sz="3000" u="none" cap="none" strike="noStrike">
                          <a:solidFill>
                            <a:srgbClr val="002A44"/>
                          </a:solidFill>
                          <a:latin typeface="Montserrat"/>
                          <a:ea typeface="Montserrat"/>
                          <a:cs typeface="Montserrat"/>
                          <a:sym typeface="Montserrat"/>
                        </a:rPr>
                        <a:t>We will follow the Agile method of project planning to track the progress of this project and aim to finish tasks in 2 weeks sprints </a:t>
                      </a:r>
                      <a:endParaRPr sz="3000" u="none" cap="none" strike="noStrike">
                        <a:solidFill>
                          <a:srgbClr val="002A44"/>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4" name="Shape 984"/>
        <p:cNvGrpSpPr/>
        <p:nvPr/>
      </p:nvGrpSpPr>
      <p:grpSpPr>
        <a:xfrm>
          <a:off x="0" y="0"/>
          <a:ext cx="0" cy="0"/>
          <a:chOff x="0" y="0"/>
          <a:chExt cx="0" cy="0"/>
        </a:xfrm>
      </p:grpSpPr>
      <p:sp>
        <p:nvSpPr>
          <p:cNvPr id="985" name="Google Shape;985;p19"/>
          <p:cNvSpPr/>
          <p:nvPr/>
        </p:nvSpPr>
        <p:spPr>
          <a:xfrm>
            <a:off x="1990350" y="6101900"/>
            <a:ext cx="6466500" cy="5476200"/>
          </a:xfrm>
          <a:prstGeom prst="roundRect">
            <a:avLst>
              <a:gd fmla="val 16667" name="adj"/>
            </a:avLst>
          </a:prstGeom>
          <a:solidFill>
            <a:srgbClr val="002D45"/>
          </a:solidFill>
          <a:ln cap="flat" cmpd="sng" w="9525">
            <a:solidFill>
              <a:schemeClr val="dk2"/>
            </a:solidFill>
            <a:prstDash val="solid"/>
            <a:round/>
            <a:headEnd len="sm" w="sm" type="none"/>
            <a:tailEnd len="sm" w="sm" type="none"/>
          </a:ln>
        </p:spPr>
        <p:txBody>
          <a:bodyPr anchorCtr="0" anchor="t" bIns="243750" lIns="243750" spcFirstLastPara="1" rIns="243750" wrap="square" tIns="12185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C1F400"/>
                </a:solidFill>
                <a:latin typeface="Montserrat Black"/>
                <a:ea typeface="Montserrat Black"/>
                <a:cs typeface="Montserrat Black"/>
                <a:sym typeface="Montserrat Black"/>
              </a:rPr>
              <a:t>Review these slides and note down questions</a:t>
            </a:r>
            <a:endParaRPr b="0" i="0" sz="3000" u="none" cap="none" strike="noStrike">
              <a:solidFill>
                <a:schemeClr val="lt1"/>
              </a:solidFill>
              <a:latin typeface="Montserrat Black"/>
              <a:ea typeface="Montserrat Black"/>
              <a:cs typeface="Montserrat Black"/>
              <a:sym typeface="Montserrat Black"/>
            </a:endParaRPr>
          </a:p>
          <a:p>
            <a:pPr indent="0" lvl="0" marL="0" marR="0" rtl="0" algn="l">
              <a:lnSpc>
                <a:spcPct val="100000"/>
              </a:lnSpc>
              <a:spcBef>
                <a:spcPts val="0"/>
              </a:spcBef>
              <a:spcAft>
                <a:spcPts val="0"/>
              </a:spcAft>
              <a:buClr>
                <a:srgbClr val="000000"/>
              </a:buClr>
              <a:buSzPts val="3000"/>
              <a:buFont typeface="Arial"/>
              <a:buNone/>
            </a:pPr>
            <a:br>
              <a:rPr b="0" i="0" lang="en-US" sz="3000" u="none" cap="none" strike="noStrike">
                <a:solidFill>
                  <a:schemeClr val="lt1"/>
                </a:solidFill>
                <a:latin typeface="Montserrat"/>
                <a:ea typeface="Montserrat"/>
                <a:cs typeface="Montserrat"/>
                <a:sym typeface="Montserrat"/>
              </a:rPr>
            </a:br>
            <a:r>
              <a:rPr b="0" i="0" lang="en-US" sz="3000" u="none" cap="none" strike="noStrike">
                <a:solidFill>
                  <a:schemeClr val="lt1"/>
                </a:solidFill>
                <a:latin typeface="Montserrat"/>
                <a:ea typeface="Montserrat"/>
                <a:cs typeface="Montserrat"/>
                <a:sym typeface="Montserrat"/>
              </a:rPr>
              <a:t>I’ll email you a copy of this deck to store in your Google Drive project folder. Review it as a team and note down any questions you’d like to discuss in our next meeting.</a:t>
            </a:r>
            <a:endParaRPr b="0" i="0" sz="3000" u="none" cap="none" strike="noStrike">
              <a:solidFill>
                <a:schemeClr val="lt1"/>
              </a:solidFill>
              <a:latin typeface="Montserrat"/>
              <a:ea typeface="Montserrat"/>
              <a:cs typeface="Montserrat"/>
              <a:sym typeface="Montserrat"/>
            </a:endParaRPr>
          </a:p>
        </p:txBody>
      </p:sp>
      <p:sp>
        <p:nvSpPr>
          <p:cNvPr id="986" name="Google Shape;986;p19"/>
          <p:cNvSpPr/>
          <p:nvPr/>
        </p:nvSpPr>
        <p:spPr>
          <a:xfrm>
            <a:off x="8891006" y="6102115"/>
            <a:ext cx="6294600" cy="5476200"/>
          </a:xfrm>
          <a:prstGeom prst="roundRect">
            <a:avLst>
              <a:gd fmla="val 16667" name="adj"/>
            </a:avLst>
          </a:prstGeom>
          <a:solidFill>
            <a:srgbClr val="002D45"/>
          </a:solidFill>
          <a:ln cap="flat" cmpd="sng" w="9525">
            <a:solidFill>
              <a:schemeClr val="dk2"/>
            </a:solidFill>
            <a:prstDash val="solid"/>
            <a:round/>
            <a:headEnd len="sm" w="sm" type="none"/>
            <a:tailEnd len="sm" w="sm" type="none"/>
          </a:ln>
        </p:spPr>
        <p:txBody>
          <a:bodyPr anchorCtr="0" anchor="t" bIns="243750" lIns="243750" spcFirstLastPara="1" rIns="243750" wrap="square" tIns="121850">
            <a:noAutofit/>
          </a:bodyPr>
          <a:lstStyle/>
          <a:p>
            <a:pPr indent="0" lvl="0" marL="0" marR="0" rtl="0" algn="l">
              <a:lnSpc>
                <a:spcPct val="100000"/>
              </a:lnSpc>
              <a:spcBef>
                <a:spcPts val="0"/>
              </a:spcBef>
              <a:spcAft>
                <a:spcPts val="0"/>
              </a:spcAft>
              <a:buClr>
                <a:schemeClr val="dk1"/>
              </a:buClr>
              <a:buSzPts val="1100"/>
              <a:buFont typeface="Arial"/>
              <a:buNone/>
            </a:pPr>
            <a:r>
              <a:rPr b="0" i="0" lang="en-US" sz="3000" u="none" cap="none" strike="noStrike">
                <a:solidFill>
                  <a:srgbClr val="C1F400"/>
                </a:solidFill>
                <a:latin typeface="Montserrat Black"/>
                <a:ea typeface="Montserrat Black"/>
                <a:cs typeface="Montserrat Black"/>
                <a:sym typeface="Montserrat Black"/>
              </a:rPr>
              <a:t>Complete your “Project Scope and Deliverables”</a:t>
            </a:r>
            <a:endParaRPr b="0" i="0" sz="3000" u="none" cap="none" strike="noStrike">
              <a:solidFill>
                <a:schemeClr val="lt1"/>
              </a:solidFill>
              <a:latin typeface="Montserrat Black"/>
              <a:ea typeface="Montserrat Black"/>
              <a:cs typeface="Montserrat Black"/>
              <a:sym typeface="Montserrat Black"/>
            </a:endParaRPr>
          </a:p>
          <a:p>
            <a:pPr indent="0" lvl="0" marL="0" marR="0" rtl="0" algn="l">
              <a:lnSpc>
                <a:spcPct val="100000"/>
              </a:lnSpc>
              <a:spcBef>
                <a:spcPts val="0"/>
              </a:spcBef>
              <a:spcAft>
                <a:spcPts val="0"/>
              </a:spcAft>
              <a:buClr>
                <a:schemeClr val="dk1"/>
              </a:buClr>
              <a:buSzPts val="1100"/>
              <a:buFont typeface="Arial"/>
              <a:buNone/>
            </a:pPr>
            <a:br>
              <a:rPr b="0" i="0" lang="en-US" sz="3000" u="none" cap="none" strike="noStrike">
                <a:solidFill>
                  <a:schemeClr val="lt1"/>
                </a:solidFill>
                <a:latin typeface="Montserrat"/>
                <a:ea typeface="Montserrat"/>
                <a:cs typeface="Montserrat"/>
                <a:sym typeface="Montserrat"/>
              </a:rPr>
            </a:br>
            <a:r>
              <a:rPr b="0" i="0" lang="en-US" sz="3000" u="none" cap="none" strike="noStrike">
                <a:solidFill>
                  <a:schemeClr val="lt1"/>
                </a:solidFill>
                <a:latin typeface="Montserrat"/>
                <a:ea typeface="Montserrat"/>
                <a:cs typeface="Montserrat"/>
                <a:sym typeface="Montserrat"/>
              </a:rPr>
              <a:t>As a team, work on this required Break Through Tech assignment before and during your Sept 7th Maker Day. We’ll review it in our next meeting.</a:t>
            </a:r>
            <a:endParaRPr b="0" i="0" sz="3000" u="none" cap="none" strike="noStrike">
              <a:solidFill>
                <a:srgbClr val="C1F400"/>
              </a:solidFill>
              <a:latin typeface="Montserrat Black"/>
              <a:ea typeface="Montserrat Black"/>
              <a:cs typeface="Montserrat Black"/>
              <a:sym typeface="Montserrat Black"/>
            </a:endParaRPr>
          </a:p>
          <a:p>
            <a:pPr indent="0" lvl="0" marL="0" marR="0" rtl="0" algn="l">
              <a:lnSpc>
                <a:spcPct val="100000"/>
              </a:lnSpc>
              <a:spcBef>
                <a:spcPts val="0"/>
              </a:spcBef>
              <a:spcAft>
                <a:spcPts val="0"/>
              </a:spcAft>
              <a:buClr>
                <a:schemeClr val="dk1"/>
              </a:buClr>
              <a:buSzPts val="1100"/>
              <a:buFont typeface="Arial"/>
              <a:buNone/>
            </a:pPr>
            <a:r>
              <a:t/>
            </a:r>
            <a:endParaRPr b="0" i="0" sz="3000" u="none" cap="none" strike="noStrike">
              <a:solidFill>
                <a:schemeClr val="lt1"/>
              </a:solidFill>
              <a:latin typeface="Montserrat"/>
              <a:ea typeface="Montserrat"/>
              <a:cs typeface="Montserrat"/>
              <a:sym typeface="Montserrat"/>
            </a:endParaRPr>
          </a:p>
        </p:txBody>
      </p:sp>
      <p:sp>
        <p:nvSpPr>
          <p:cNvPr id="987" name="Google Shape;987;p19"/>
          <p:cNvSpPr/>
          <p:nvPr/>
        </p:nvSpPr>
        <p:spPr>
          <a:xfrm>
            <a:off x="15791650" y="6101896"/>
            <a:ext cx="6294600" cy="5476200"/>
          </a:xfrm>
          <a:prstGeom prst="roundRect">
            <a:avLst>
              <a:gd fmla="val 16667" name="adj"/>
            </a:avLst>
          </a:prstGeom>
          <a:solidFill>
            <a:srgbClr val="002D45"/>
          </a:solidFill>
          <a:ln cap="flat" cmpd="sng" w="9525">
            <a:solidFill>
              <a:schemeClr val="dk2"/>
            </a:solidFill>
            <a:prstDash val="solid"/>
            <a:round/>
            <a:headEnd len="sm" w="sm" type="none"/>
            <a:tailEnd len="sm" w="sm" type="none"/>
          </a:ln>
        </p:spPr>
        <p:txBody>
          <a:bodyPr anchorCtr="0" anchor="t" bIns="243750" lIns="243750" spcFirstLastPara="1" rIns="243750" wrap="square" tIns="121850">
            <a:noAutofit/>
          </a:bodyPr>
          <a:lstStyle/>
          <a:p>
            <a:pPr indent="0" lvl="0" marL="0" marR="0" rtl="0" algn="l">
              <a:lnSpc>
                <a:spcPct val="100000"/>
              </a:lnSpc>
              <a:spcBef>
                <a:spcPts val="0"/>
              </a:spcBef>
              <a:spcAft>
                <a:spcPts val="0"/>
              </a:spcAft>
              <a:buClr>
                <a:schemeClr val="dk1"/>
              </a:buClr>
              <a:buSzPts val="1100"/>
              <a:buFont typeface="Arial"/>
              <a:buNone/>
            </a:pPr>
            <a:r>
              <a:rPr b="0" i="0" lang="en-US" sz="3000" u="none" cap="none" strike="noStrike">
                <a:solidFill>
                  <a:srgbClr val="C1F400"/>
                </a:solidFill>
                <a:latin typeface="Montserrat Black"/>
                <a:ea typeface="Montserrat Black"/>
                <a:cs typeface="Montserrat Black"/>
                <a:sym typeface="Montserrat Black"/>
              </a:rPr>
              <a:t>Get Access to Tools and Identify your Strengths</a:t>
            </a:r>
            <a:endParaRPr b="0" i="0" sz="3000" u="none" cap="none" strike="noStrike">
              <a:solidFill>
                <a:srgbClr val="C1F400"/>
              </a:solidFill>
              <a:latin typeface="Montserrat Black"/>
              <a:ea typeface="Montserrat Black"/>
              <a:cs typeface="Montserrat Black"/>
              <a:sym typeface="Montserrat Black"/>
            </a:endParaRPr>
          </a:p>
          <a:p>
            <a:pPr indent="0" lvl="0" marL="0" marR="0" rtl="0" algn="l">
              <a:lnSpc>
                <a:spcPct val="100000"/>
              </a:lnSpc>
              <a:spcBef>
                <a:spcPts val="0"/>
              </a:spcBef>
              <a:spcAft>
                <a:spcPts val="0"/>
              </a:spcAft>
              <a:buClr>
                <a:schemeClr val="dk1"/>
              </a:buClr>
              <a:buSzPts val="1100"/>
              <a:buFont typeface="Arial"/>
              <a:buNone/>
            </a:pPr>
            <a:br>
              <a:rPr b="0" i="0" lang="en-US" sz="3000" u="none" cap="none" strike="noStrike">
                <a:solidFill>
                  <a:schemeClr val="lt1"/>
                </a:solidFill>
                <a:latin typeface="Montserrat"/>
                <a:ea typeface="Montserrat"/>
                <a:cs typeface="Montserrat"/>
                <a:sym typeface="Montserrat"/>
              </a:rPr>
            </a:br>
            <a:r>
              <a:rPr b="0" i="0" lang="en-US" sz="3000" u="none" cap="none" strike="noStrike">
                <a:solidFill>
                  <a:schemeClr val="lt1"/>
                </a:solidFill>
                <a:latin typeface="Montserrat"/>
                <a:ea typeface="Montserrat"/>
                <a:cs typeface="Montserrat"/>
                <a:sym typeface="Montserrat"/>
              </a:rPr>
              <a:t>As a team agree and finalize the tools you will be using. Make sure all of you have access to them. Also find out each of your areas of strength &amp; pick an area to work on. We will review on our next meeting</a:t>
            </a:r>
            <a:endParaRPr b="0" i="0" sz="3000" u="none" cap="none" strike="noStrike">
              <a:solidFill>
                <a:srgbClr val="C1F400"/>
              </a:solidFill>
              <a:latin typeface="Montserrat Black"/>
              <a:ea typeface="Montserrat Black"/>
              <a:cs typeface="Montserrat Black"/>
              <a:sym typeface="Montserrat Black"/>
            </a:endParaRPr>
          </a:p>
        </p:txBody>
      </p:sp>
      <p:sp>
        <p:nvSpPr>
          <p:cNvPr id="988" name="Google Shape;988;p19"/>
          <p:cNvSpPr txBox="1"/>
          <p:nvPr/>
        </p:nvSpPr>
        <p:spPr>
          <a:xfrm>
            <a:off x="1990350" y="2201850"/>
            <a:ext cx="20267400" cy="137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0" i="0" lang="en-US" sz="7200" u="none" cap="none" strike="noStrike">
                <a:solidFill>
                  <a:srgbClr val="002A44"/>
                </a:solidFill>
                <a:latin typeface="Montserrat Black"/>
                <a:ea typeface="Montserrat Black"/>
                <a:cs typeface="Montserrat Black"/>
                <a:sym typeface="Montserrat Black"/>
              </a:rPr>
              <a:t>How to get started</a:t>
            </a:r>
            <a:endParaRPr b="0" i="0" sz="7200" u="none" cap="none" strike="noStrike">
              <a:solidFill>
                <a:srgbClr val="002A44"/>
              </a:solidFill>
              <a:latin typeface="Montserrat Black"/>
              <a:ea typeface="Montserrat Black"/>
              <a:cs typeface="Montserrat Black"/>
              <a:sym typeface="Montserrat Black"/>
            </a:endParaRPr>
          </a:p>
        </p:txBody>
      </p:sp>
      <p:sp>
        <p:nvSpPr>
          <p:cNvPr id="989" name="Google Shape;989;p19"/>
          <p:cNvSpPr txBox="1"/>
          <p:nvPr/>
        </p:nvSpPr>
        <p:spPr>
          <a:xfrm>
            <a:off x="1990350" y="4002650"/>
            <a:ext cx="19818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2A44"/>
                </a:solidFill>
                <a:latin typeface="Montserrat"/>
                <a:ea typeface="Montserrat"/>
                <a:cs typeface="Montserrat"/>
                <a:sym typeface="Montserrat"/>
              </a:rPr>
              <a:t>Here’s what I suggest for your immediate next steps. I’ll follow up on your progress and help address any challenges in our next check-in meeting: </a:t>
            </a:r>
            <a:endParaRPr b="0" i="0" sz="3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3" name="Shape 993"/>
        <p:cNvGrpSpPr/>
        <p:nvPr/>
      </p:nvGrpSpPr>
      <p:grpSpPr>
        <a:xfrm>
          <a:off x="0" y="0"/>
          <a:ext cx="0" cy="0"/>
          <a:chOff x="0" y="0"/>
          <a:chExt cx="0" cy="0"/>
        </a:xfrm>
      </p:grpSpPr>
      <p:sp>
        <p:nvSpPr>
          <p:cNvPr id="994" name="Google Shape;994;p20"/>
          <p:cNvSpPr txBox="1"/>
          <p:nvPr/>
        </p:nvSpPr>
        <p:spPr>
          <a:xfrm>
            <a:off x="830984" y="3311200"/>
            <a:ext cx="23546700" cy="8878500"/>
          </a:xfrm>
          <a:prstGeom prst="rect">
            <a:avLst/>
          </a:prstGeom>
          <a:noFill/>
          <a:ln>
            <a:noFill/>
          </a:ln>
        </p:spPr>
        <p:txBody>
          <a:bodyPr anchorCtr="0" anchor="t"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chemeClr val="dk1"/>
              </a:solidFill>
              <a:latin typeface="Open Sans"/>
              <a:ea typeface="Open Sans"/>
              <a:cs typeface="Open Sans"/>
              <a:sym typeface="Open Sans"/>
            </a:endParaRPr>
          </a:p>
        </p:txBody>
      </p:sp>
      <p:sp>
        <p:nvSpPr>
          <p:cNvPr id="995" name="Google Shape;995;p20"/>
          <p:cNvSpPr txBox="1"/>
          <p:nvPr/>
        </p:nvSpPr>
        <p:spPr>
          <a:xfrm>
            <a:off x="9202735" y="4134175"/>
            <a:ext cx="12801600" cy="7578300"/>
          </a:xfrm>
          <a:prstGeom prst="rect">
            <a:avLst/>
          </a:prstGeom>
          <a:noFill/>
          <a:ln>
            <a:noFill/>
          </a:ln>
        </p:spPr>
        <p:txBody>
          <a:bodyPr anchorCtr="0" anchor="t" bIns="243750" lIns="243750" spcFirstLastPara="1" rIns="243750" wrap="square" tIns="243750">
            <a:noAutofit/>
          </a:bodyPr>
          <a:lstStyle/>
          <a:p>
            <a:pPr indent="0" lvl="0" marL="0" marR="0" rtl="0" algn="l">
              <a:lnSpc>
                <a:spcPct val="150000"/>
              </a:lnSpc>
              <a:spcBef>
                <a:spcPts val="0"/>
              </a:spcBef>
              <a:spcAft>
                <a:spcPts val="0"/>
              </a:spcAft>
              <a:buClr>
                <a:schemeClr val="dk1"/>
              </a:buClr>
              <a:buSzPts val="1100"/>
              <a:buFont typeface="Arial"/>
              <a:buNone/>
            </a:pPr>
            <a:r>
              <a:rPr b="0" i="0" lang="en-US" sz="4800" u="none" cap="none" strike="noStrike">
                <a:solidFill>
                  <a:schemeClr val="dk1"/>
                </a:solidFill>
                <a:latin typeface="Montserrat"/>
                <a:ea typeface="Montserrat"/>
                <a:cs typeface="Montserrat"/>
                <a:sym typeface="Montserrat"/>
              </a:rPr>
              <a:t>What questions do you have?</a:t>
            </a:r>
            <a:endParaRPr b="0" i="0" sz="4800" u="none" cap="none" strike="noStrike">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b="0" i="0" lang="en-US" sz="4800" u="none" cap="none" strike="noStrike">
                <a:solidFill>
                  <a:schemeClr val="dk1"/>
                </a:solidFill>
                <a:latin typeface="Montserrat"/>
                <a:ea typeface="Montserrat"/>
                <a:cs typeface="Montserrat"/>
                <a:sym typeface="Montserrat"/>
              </a:rPr>
              <a:t>Anything I can help clarify?</a:t>
            </a:r>
            <a:endParaRPr b="0" i="0" sz="4800" u="none" cap="none" strike="noStrike">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b="0" i="0" lang="en-US" sz="4800" u="none" cap="none" strike="noStrike">
                <a:solidFill>
                  <a:schemeClr val="dk1"/>
                </a:solidFill>
                <a:latin typeface="Montserrat"/>
                <a:ea typeface="Montserrat"/>
                <a:cs typeface="Montserrat"/>
                <a:sym typeface="Montserrat"/>
              </a:rPr>
              <a:t>What are you most excited about?</a:t>
            </a:r>
            <a:endParaRPr b="0" i="0" sz="4800" u="none" cap="none" strike="noStrike">
              <a:solidFill>
                <a:schemeClr val="dk1"/>
              </a:solidFill>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b="0" i="0" lang="en-US" sz="4800" u="none" cap="none" strike="noStrike">
                <a:solidFill>
                  <a:schemeClr val="dk1"/>
                </a:solidFill>
                <a:latin typeface="Montserrat"/>
                <a:ea typeface="Montserrat"/>
                <a:cs typeface="Montserrat"/>
                <a:sym typeface="Montserrat"/>
              </a:rPr>
              <a:t>Anything you’re unsure about?</a:t>
            </a:r>
            <a:endParaRPr b="0" i="0" sz="4800" u="none" cap="none" strike="noStrike">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4800"/>
              <a:buFont typeface="Arial"/>
              <a:buNone/>
            </a:pPr>
            <a:r>
              <a:t/>
            </a:r>
            <a:endParaRPr b="0" i="0" sz="4800" u="none" cap="none" strike="noStrike">
              <a:solidFill>
                <a:schemeClr val="dk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4800"/>
              <a:buFont typeface="Arial"/>
              <a:buNone/>
            </a:pPr>
            <a:r>
              <a:t/>
            </a:r>
            <a:endParaRPr b="0" i="0" sz="4800" u="none" cap="none" strike="noStrike">
              <a:solidFill>
                <a:schemeClr val="dk1"/>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4800"/>
              <a:buFont typeface="Arial"/>
              <a:buNone/>
            </a:pPr>
            <a:r>
              <a:t/>
            </a:r>
            <a:endParaRPr b="0" i="0" sz="4800" u="none" cap="none" strike="noStrike">
              <a:solidFill>
                <a:schemeClr val="dk1"/>
              </a:solidFill>
              <a:latin typeface="Open Sans Light"/>
              <a:ea typeface="Open Sans Light"/>
              <a:cs typeface="Open Sans Light"/>
              <a:sym typeface="Open Sans Light"/>
            </a:endParaRPr>
          </a:p>
        </p:txBody>
      </p:sp>
      <p:pic>
        <p:nvPicPr>
          <p:cNvPr id="996" name="Google Shape;996;p20"/>
          <p:cNvPicPr preferRelativeResize="0"/>
          <p:nvPr/>
        </p:nvPicPr>
        <p:blipFill rotWithShape="1">
          <a:blip r:embed="rId3">
            <a:alphaModFix amt="75000"/>
          </a:blip>
          <a:srcRect b="0" l="0" r="0" t="0"/>
          <a:stretch/>
        </p:blipFill>
        <p:spPr>
          <a:xfrm>
            <a:off x="2995113" y="4375946"/>
            <a:ext cx="4964106" cy="4964106"/>
          </a:xfrm>
          <a:prstGeom prst="rect">
            <a:avLst/>
          </a:prstGeom>
          <a:noFill/>
          <a:ln>
            <a:noFill/>
          </a:ln>
        </p:spPr>
      </p:pic>
      <p:sp>
        <p:nvSpPr>
          <p:cNvPr id="997" name="Google Shape;997;p20"/>
          <p:cNvSpPr txBox="1"/>
          <p:nvPr/>
        </p:nvSpPr>
        <p:spPr>
          <a:xfrm>
            <a:off x="1990350" y="2201850"/>
            <a:ext cx="19257600" cy="137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0" i="0" lang="en-US" sz="7200" u="none" cap="none" strike="noStrike">
                <a:solidFill>
                  <a:srgbClr val="002A44"/>
                </a:solidFill>
                <a:latin typeface="Montserrat Black"/>
                <a:ea typeface="Montserrat Black"/>
                <a:cs typeface="Montserrat Black"/>
                <a:sym typeface="Montserrat Black"/>
              </a:rPr>
              <a:t>Questions?</a:t>
            </a:r>
            <a:endParaRPr b="0" i="0" sz="7200" u="none" cap="none" strike="noStrike">
              <a:solidFill>
                <a:srgbClr val="002A44"/>
              </a:solidFill>
              <a:latin typeface="Montserrat Black"/>
              <a:ea typeface="Montserrat Black"/>
              <a:cs typeface="Montserrat Black"/>
              <a:sym typeface="Montserrat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8" name="Shape 838"/>
        <p:cNvGrpSpPr/>
        <p:nvPr/>
      </p:nvGrpSpPr>
      <p:grpSpPr>
        <a:xfrm>
          <a:off x="0" y="0"/>
          <a:ext cx="0" cy="0"/>
          <a:chOff x="0" y="0"/>
          <a:chExt cx="0" cy="0"/>
        </a:xfrm>
      </p:grpSpPr>
      <p:sp>
        <p:nvSpPr>
          <p:cNvPr id="839" name="Google Shape;839;p4"/>
          <p:cNvSpPr txBox="1"/>
          <p:nvPr/>
        </p:nvSpPr>
        <p:spPr>
          <a:xfrm>
            <a:off x="735275" y="2151350"/>
            <a:ext cx="22907100" cy="1462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7200" u="none" cap="none" strike="noStrike">
                <a:solidFill>
                  <a:srgbClr val="002A44"/>
                </a:solidFill>
                <a:latin typeface="Montserrat Black"/>
                <a:ea typeface="Montserrat Black"/>
                <a:cs typeface="Montserrat Black"/>
                <a:sym typeface="Montserrat Black"/>
              </a:rPr>
              <a:t>I am excited to be your Challenge Advisor!</a:t>
            </a:r>
            <a:endParaRPr b="1" i="0" sz="7200" u="none" cap="none" strike="noStrike">
              <a:solidFill>
                <a:srgbClr val="002A44"/>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40" name="Google Shape;840;p4"/>
          <p:cNvSpPr txBox="1"/>
          <p:nvPr/>
        </p:nvSpPr>
        <p:spPr>
          <a:xfrm>
            <a:off x="4404225" y="9457875"/>
            <a:ext cx="77178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Montserrat"/>
                <a:ea typeface="Montserrat"/>
                <a:cs typeface="Montserrat"/>
                <a:sym typeface="Montserrat"/>
              </a:rPr>
              <a:t>Labanya Banerjee </a:t>
            </a:r>
            <a:r>
              <a:rPr b="0" i="0" lang="en-US" sz="3600" u="none" cap="none" strike="noStrike">
                <a:solidFill>
                  <a:srgbClr val="000000"/>
                </a:solidFill>
                <a:latin typeface="Montserrat"/>
                <a:ea typeface="Montserrat"/>
                <a:cs typeface="Montserrat"/>
                <a:sym typeface="Montserrat"/>
              </a:rPr>
              <a:t>(she/her)</a:t>
            </a:r>
            <a:endParaRPr b="0" i="0" sz="3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Montserrat"/>
                <a:ea typeface="Montserrat"/>
                <a:cs typeface="Montserrat"/>
                <a:sym typeface="Montserrat"/>
              </a:rPr>
              <a:t>Verizon</a:t>
            </a:r>
            <a:endParaRPr b="0" i="0" sz="3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Montserrat"/>
                <a:ea typeface="Montserrat"/>
                <a:cs typeface="Montserrat"/>
                <a:sym typeface="Montserrat"/>
              </a:rPr>
              <a:t>Principal AI/ML Engineer</a:t>
            </a:r>
            <a:endParaRPr b="0" i="0" sz="3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Montserrat"/>
                <a:ea typeface="Montserrat"/>
                <a:cs typeface="Montserrat"/>
                <a:sym typeface="Montserrat"/>
              </a:rPr>
              <a:t>labanya.banerjee@verizon.com</a:t>
            </a:r>
            <a:endParaRPr b="0" i="0" sz="3600" u="none" cap="none" strike="noStrike">
              <a:solidFill>
                <a:srgbClr val="000000"/>
              </a:solidFill>
              <a:latin typeface="Montserrat"/>
              <a:ea typeface="Montserrat"/>
              <a:cs typeface="Montserrat"/>
              <a:sym typeface="Montserrat"/>
            </a:endParaRPr>
          </a:p>
        </p:txBody>
      </p:sp>
      <p:pic>
        <p:nvPicPr>
          <p:cNvPr id="841" name="Google Shape;841;p4"/>
          <p:cNvPicPr preferRelativeResize="0"/>
          <p:nvPr/>
        </p:nvPicPr>
        <p:blipFill rotWithShape="1">
          <a:blip r:embed="rId4">
            <a:alphaModFix/>
          </a:blip>
          <a:srcRect b="-338" l="2682" r="34767" t="339"/>
          <a:stretch/>
        </p:blipFill>
        <p:spPr>
          <a:xfrm>
            <a:off x="5645637" y="4229090"/>
            <a:ext cx="4705500" cy="4859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5"/>
          <p:cNvSpPr txBox="1"/>
          <p:nvPr>
            <p:ph type="title"/>
          </p:nvPr>
        </p:nvSpPr>
        <p:spPr>
          <a:xfrm>
            <a:off x="1990350" y="2201850"/>
            <a:ext cx="21676200" cy="137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200"/>
              <a:buNone/>
            </a:pPr>
            <a:r>
              <a:rPr lang="en-US"/>
              <a:t>Company overview</a:t>
            </a:r>
            <a:endParaRPr/>
          </a:p>
          <a:p>
            <a:pPr indent="0" lvl="0" marL="0" rtl="0" algn="l">
              <a:lnSpc>
                <a:spcPct val="100000"/>
              </a:lnSpc>
              <a:spcBef>
                <a:spcPts val="0"/>
              </a:spcBef>
              <a:spcAft>
                <a:spcPts val="0"/>
              </a:spcAft>
              <a:buSzPts val="7200"/>
              <a:buNone/>
            </a:pPr>
            <a:r>
              <a:t/>
            </a:r>
            <a:endParaRPr/>
          </a:p>
        </p:txBody>
      </p:sp>
      <p:sp>
        <p:nvSpPr>
          <p:cNvPr id="848" name="Google Shape;848;p5"/>
          <p:cNvSpPr txBox="1"/>
          <p:nvPr>
            <p:ph idx="1" type="subTitle"/>
          </p:nvPr>
        </p:nvSpPr>
        <p:spPr>
          <a:xfrm>
            <a:off x="2050300" y="3798050"/>
            <a:ext cx="20078700" cy="168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At Verizon, we build the networks that move the world forward. We deliver superior customer experiences through our products and our actions. Everything we do we build on a strong network, systems and process foundation.</a:t>
            </a:r>
            <a:endParaRPr/>
          </a:p>
        </p:txBody>
      </p:sp>
      <p:sp>
        <p:nvSpPr>
          <p:cNvPr id="849" name="Google Shape;849;p5"/>
          <p:cNvSpPr txBox="1"/>
          <p:nvPr>
            <p:ph idx="2" type="subTitle"/>
          </p:nvPr>
        </p:nvSpPr>
        <p:spPr>
          <a:xfrm>
            <a:off x="3097263" y="6067600"/>
            <a:ext cx="19059600" cy="75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sz="3600"/>
              <a:t>Customers value our high-quality communications services</a:t>
            </a:r>
            <a:endParaRPr sz="3600"/>
          </a:p>
        </p:txBody>
      </p:sp>
      <p:sp>
        <p:nvSpPr>
          <p:cNvPr id="850" name="Google Shape;850;p5"/>
          <p:cNvSpPr txBox="1"/>
          <p:nvPr>
            <p:ph idx="3" type="subTitle"/>
          </p:nvPr>
        </p:nvSpPr>
        <p:spPr>
          <a:xfrm>
            <a:off x="3097263" y="7855950"/>
            <a:ext cx="19059600" cy="75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sz="3600"/>
              <a:t>The quality and reliability of the products we deliver are paramount. Customers pay us to provide them with services that they rely on.</a:t>
            </a:r>
            <a:endParaRPr sz="3600"/>
          </a:p>
          <a:p>
            <a:pPr indent="0" lvl="0" marL="0" rtl="0" algn="l">
              <a:lnSpc>
                <a:spcPct val="100000"/>
              </a:lnSpc>
              <a:spcBef>
                <a:spcPts val="0"/>
              </a:spcBef>
              <a:spcAft>
                <a:spcPts val="0"/>
              </a:spcAft>
              <a:buSzPts val="2400"/>
              <a:buNone/>
            </a:pPr>
            <a:r>
              <a:t/>
            </a:r>
            <a:endParaRPr sz="3600"/>
          </a:p>
        </p:txBody>
      </p:sp>
      <p:sp>
        <p:nvSpPr>
          <p:cNvPr id="851" name="Google Shape;851;p5"/>
          <p:cNvSpPr txBox="1"/>
          <p:nvPr>
            <p:ph idx="4" type="subTitle"/>
          </p:nvPr>
        </p:nvSpPr>
        <p:spPr>
          <a:xfrm>
            <a:off x="3097263" y="9762950"/>
            <a:ext cx="19059600" cy="75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sz="3600"/>
              <a:t>I celebrated my 6 years work anniversary yesterday. I am located in Dallas, TX. The projects that I get to work on and the great team members I get to work with are the best part of my job!!!</a:t>
            </a:r>
            <a:endParaRPr sz="3600"/>
          </a:p>
        </p:txBody>
      </p:sp>
      <p:sp>
        <p:nvSpPr>
          <p:cNvPr id="852" name="Google Shape;852;p5"/>
          <p:cNvSpPr/>
          <p:nvPr/>
        </p:nvSpPr>
        <p:spPr>
          <a:xfrm>
            <a:off x="2221992" y="6080760"/>
            <a:ext cx="502800" cy="500700"/>
          </a:xfrm>
          <a:prstGeom prst="ellipse">
            <a:avLst/>
          </a:prstGeom>
          <a:solidFill>
            <a:srgbClr val="002A44"/>
          </a:solidFill>
          <a:ln cap="flat" cmpd="sng" w="9525">
            <a:solidFill>
              <a:srgbClr val="002A44"/>
            </a:solidFill>
            <a:prstDash val="solid"/>
            <a:round/>
            <a:headEnd len="sm" w="sm" type="none"/>
            <a:tailEnd len="sm" w="sm" type="none"/>
          </a:ln>
          <a:effectLst>
            <a:outerShdw blurRad="57150" rotWithShape="0" algn="bl" dir="5400000" dist="19050">
              <a:srgbClr val="000000">
                <a:alpha val="49411"/>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5"/>
          <p:cNvSpPr/>
          <p:nvPr/>
        </p:nvSpPr>
        <p:spPr>
          <a:xfrm>
            <a:off x="2221992" y="7863840"/>
            <a:ext cx="502800" cy="500700"/>
          </a:xfrm>
          <a:prstGeom prst="ellipse">
            <a:avLst/>
          </a:prstGeom>
          <a:solidFill>
            <a:srgbClr val="002A44"/>
          </a:solidFill>
          <a:ln cap="flat" cmpd="sng" w="9525">
            <a:solidFill>
              <a:srgbClr val="002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5"/>
          <p:cNvSpPr/>
          <p:nvPr/>
        </p:nvSpPr>
        <p:spPr>
          <a:xfrm>
            <a:off x="2221992" y="9765792"/>
            <a:ext cx="502800" cy="500700"/>
          </a:xfrm>
          <a:prstGeom prst="ellipse">
            <a:avLst/>
          </a:prstGeom>
          <a:solidFill>
            <a:srgbClr val="002A44"/>
          </a:solidFill>
          <a:ln cap="flat" cmpd="sng" w="9525">
            <a:solidFill>
              <a:srgbClr val="002A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A44"/>
        </a:solidFill>
      </p:bgPr>
    </p:bg>
    <p:spTree>
      <p:nvGrpSpPr>
        <p:cNvPr id="858" name="Shape 858"/>
        <p:cNvGrpSpPr/>
        <p:nvPr/>
      </p:nvGrpSpPr>
      <p:grpSpPr>
        <a:xfrm>
          <a:off x="0" y="0"/>
          <a:ext cx="0" cy="0"/>
          <a:chOff x="0" y="0"/>
          <a:chExt cx="0" cy="0"/>
        </a:xfrm>
      </p:grpSpPr>
      <p:sp>
        <p:nvSpPr>
          <p:cNvPr id="859" name="Google Shape;859;p7"/>
          <p:cNvSpPr txBox="1"/>
          <p:nvPr>
            <p:ph type="title"/>
          </p:nvPr>
        </p:nvSpPr>
        <p:spPr>
          <a:xfrm>
            <a:off x="1908375" y="1109425"/>
            <a:ext cx="21437400" cy="155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AI Studio Challenge Project Overview</a:t>
            </a:r>
            <a:endParaRPr sz="6000"/>
          </a:p>
        </p:txBody>
      </p:sp>
      <p:sp>
        <p:nvSpPr>
          <p:cNvPr id="860" name="Google Shape;860;p7"/>
          <p:cNvSpPr txBox="1"/>
          <p:nvPr/>
        </p:nvSpPr>
        <p:spPr>
          <a:xfrm>
            <a:off x="1908375" y="2665825"/>
            <a:ext cx="19564200" cy="647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3600" u="none" cap="none" strike="noStrike">
                <a:solidFill>
                  <a:srgbClr val="C1F400"/>
                </a:solidFill>
                <a:latin typeface="Open Sans"/>
                <a:ea typeface="Open Sans"/>
                <a:cs typeface="Open Sans"/>
                <a:sym typeface="Open Sans"/>
              </a:rPr>
              <a:t>CHALLENGE SUMMARY</a:t>
            </a:r>
            <a:endParaRPr b="1" i="0" sz="3600" u="none" cap="none" strike="noStrike">
              <a:solidFill>
                <a:srgbClr val="C1F4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US" sz="3600" u="none" cap="none" strike="noStrike">
                <a:solidFill>
                  <a:schemeClr val="lt1"/>
                </a:solidFill>
                <a:latin typeface="Open Sans"/>
                <a:ea typeface="Open Sans"/>
                <a:cs typeface="Open Sans"/>
                <a:sym typeface="Open Sans"/>
              </a:rPr>
              <a:t>In today's digital age, vast amounts of publicly available unstructured data, such as social media posts,customer reviews and forum discussions, provide a treasure trove of insights into public opinion and brand sentiment.</a:t>
            </a:r>
            <a:endParaRPr b="0" i="0" sz="3600" u="none" cap="none" strike="noStrike">
              <a:solidFill>
                <a:schemeClr val="lt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US" sz="3600" u="none" cap="none" strike="noStrike">
                <a:solidFill>
                  <a:schemeClr val="lt1"/>
                </a:solidFill>
                <a:latin typeface="Open Sans"/>
                <a:ea typeface="Open Sans"/>
                <a:cs typeface="Open Sans"/>
                <a:sym typeface="Open Sans"/>
              </a:rPr>
              <a:t>For companies, understanding this sentiment is crucial for shaping their strategies, managing their reputation, and responding proactively to customer needs.</a:t>
            </a:r>
            <a:endParaRPr b="0" i="0" sz="3600" u="none" cap="none" strike="noStrike">
              <a:solidFill>
                <a:schemeClr val="lt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1" i="0" lang="en-US" sz="3600" u="none" cap="none" strike="noStrike">
                <a:solidFill>
                  <a:srgbClr val="C1F400"/>
                </a:solidFill>
                <a:latin typeface="Open Sans"/>
                <a:ea typeface="Open Sans"/>
                <a:cs typeface="Open Sans"/>
                <a:sym typeface="Open Sans"/>
              </a:rPr>
              <a:t>YOUR TEAM’S OBJECTIVE</a:t>
            </a:r>
            <a:endParaRPr b="0" i="0" sz="3600" u="none" cap="none" strike="noStrike">
              <a:solidFill>
                <a:srgbClr val="C1F400"/>
              </a:solidFill>
              <a:latin typeface="Open Sans"/>
              <a:ea typeface="Open Sans"/>
              <a:cs typeface="Open Sans"/>
              <a:sym typeface="Open Sans"/>
            </a:endParaRPr>
          </a:p>
          <a:p>
            <a:pPr indent="-457200" lvl="0" marL="914400" marR="0" rtl="0" algn="l">
              <a:lnSpc>
                <a:spcPct val="115000"/>
              </a:lnSpc>
              <a:spcBef>
                <a:spcPts val="0"/>
              </a:spcBef>
              <a:spcAft>
                <a:spcPts val="0"/>
              </a:spcAft>
              <a:buClr>
                <a:schemeClr val="lt1"/>
              </a:buClr>
              <a:buSzPts val="3600"/>
              <a:buFont typeface="Open Sans"/>
              <a:buChar char="●"/>
            </a:pPr>
            <a:r>
              <a:rPr b="0" i="0" lang="en-US" sz="3600" u="none" cap="none" strike="noStrike">
                <a:solidFill>
                  <a:schemeClr val="lt1"/>
                </a:solidFill>
                <a:latin typeface="Open Sans"/>
                <a:ea typeface="Open Sans"/>
                <a:cs typeface="Open Sans"/>
                <a:sym typeface="Open Sans"/>
              </a:rPr>
              <a:t>Sentiment Analysis</a:t>
            </a:r>
            <a:endParaRPr b="0" i="0" sz="3600" u="none" cap="none" strike="noStrike">
              <a:solidFill>
                <a:schemeClr val="lt1"/>
              </a:solidFill>
              <a:latin typeface="Open Sans"/>
              <a:ea typeface="Open Sans"/>
              <a:cs typeface="Open Sans"/>
              <a:sym typeface="Open Sans"/>
            </a:endParaRPr>
          </a:p>
          <a:p>
            <a:pPr indent="-457200" lvl="0" marL="914400" marR="0" rtl="0" algn="l">
              <a:lnSpc>
                <a:spcPct val="115000"/>
              </a:lnSpc>
              <a:spcBef>
                <a:spcPts val="0"/>
              </a:spcBef>
              <a:spcAft>
                <a:spcPts val="0"/>
              </a:spcAft>
              <a:buClr>
                <a:schemeClr val="lt1"/>
              </a:buClr>
              <a:buSzPts val="3600"/>
              <a:buFont typeface="Open Sans"/>
              <a:buChar char="●"/>
            </a:pPr>
            <a:r>
              <a:rPr b="0" i="0" lang="en-US" sz="3600" u="none" cap="none" strike="noStrike">
                <a:solidFill>
                  <a:schemeClr val="lt1"/>
                </a:solidFill>
                <a:latin typeface="Open Sans"/>
                <a:ea typeface="Open Sans"/>
                <a:cs typeface="Open Sans"/>
                <a:sym typeface="Open Sans"/>
              </a:rPr>
              <a:t>Trend &amp; Pattern Recognition </a:t>
            </a:r>
            <a:endParaRPr b="0" i="0" sz="3600" u="none" cap="none" strike="noStrike">
              <a:solidFill>
                <a:schemeClr val="lt1"/>
              </a:solidFill>
              <a:latin typeface="Open Sans"/>
              <a:ea typeface="Open Sans"/>
              <a:cs typeface="Open Sans"/>
              <a:sym typeface="Open Sans"/>
            </a:endParaRPr>
          </a:p>
          <a:p>
            <a:pPr indent="-457200" lvl="0" marL="914400" marR="0" rtl="0" algn="l">
              <a:lnSpc>
                <a:spcPct val="115000"/>
              </a:lnSpc>
              <a:spcBef>
                <a:spcPts val="0"/>
              </a:spcBef>
              <a:spcAft>
                <a:spcPts val="0"/>
              </a:spcAft>
              <a:buClr>
                <a:schemeClr val="lt1"/>
              </a:buClr>
              <a:buSzPts val="3600"/>
              <a:buFont typeface="Open Sans"/>
              <a:buChar char="●"/>
            </a:pPr>
            <a:r>
              <a:rPr b="0" i="0" lang="en-US" sz="3600" u="none" cap="none" strike="noStrike">
                <a:solidFill>
                  <a:schemeClr val="lt1"/>
                </a:solidFill>
                <a:latin typeface="Open Sans"/>
                <a:ea typeface="Open Sans"/>
                <a:cs typeface="Open Sans"/>
                <a:sym typeface="Open Sans"/>
              </a:rPr>
              <a:t>Deriving insights and Reporting</a:t>
            </a:r>
            <a:endParaRPr b="0" i="0" sz="3600" u="none" cap="none" strike="noStrike">
              <a:solidFill>
                <a:schemeClr val="lt1"/>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600"/>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600"/>
              <a:buFont typeface="Arial"/>
              <a:buNone/>
            </a:pPr>
            <a:r>
              <a:rPr b="1" i="0" lang="en-US" sz="3600" u="none" cap="none" strike="noStrike">
                <a:solidFill>
                  <a:srgbClr val="C1F400"/>
                </a:solidFill>
                <a:latin typeface="Open Sans"/>
                <a:ea typeface="Open Sans"/>
                <a:cs typeface="Open Sans"/>
                <a:sym typeface="Open Sans"/>
              </a:rPr>
              <a:t>DESIRED OUTCOMES</a:t>
            </a:r>
            <a:endParaRPr b="0" i="0" sz="3600" u="none" cap="none" strike="noStrike">
              <a:solidFill>
                <a:srgbClr val="C1F400"/>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US" sz="3600" u="none" cap="none" strike="noStrike">
                <a:solidFill>
                  <a:schemeClr val="lt1"/>
                </a:solidFill>
                <a:latin typeface="Open Sans"/>
                <a:ea typeface="Open Sans"/>
                <a:cs typeface="Open Sans"/>
                <a:sym typeface="Open Sans"/>
              </a:rPr>
              <a:t>Visualization showing positive/negative sentiments from Customers across USA. Insights into key contributing factors of brand sentiment, customer satisfaction and maintaining a strong brand image in a competitive marketplace.</a:t>
            </a:r>
            <a:endParaRPr b="0" i="0" sz="3600" u="none" cap="none" strike="noStrike">
              <a:solidFill>
                <a:srgbClr val="C1F40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5" name="Shape 865"/>
        <p:cNvGrpSpPr/>
        <p:nvPr/>
      </p:nvGrpSpPr>
      <p:grpSpPr>
        <a:xfrm>
          <a:off x="0" y="0"/>
          <a:ext cx="0" cy="0"/>
          <a:chOff x="0" y="0"/>
          <a:chExt cx="0" cy="0"/>
        </a:xfrm>
      </p:grpSpPr>
      <p:sp>
        <p:nvSpPr>
          <p:cNvPr id="866" name="Google Shape;866;p8"/>
          <p:cNvSpPr txBox="1"/>
          <p:nvPr/>
        </p:nvSpPr>
        <p:spPr>
          <a:xfrm>
            <a:off x="2252221" y="2853771"/>
            <a:ext cx="19873200" cy="115443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Verizon serves small and medium businesses, global enterprises, public sector, and wholesale customers. We have business presence across the Americas, Europe, the Middle East, Africa, and Asia-Pacific.</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Using LLM’s for brand sentiment analysis addresses several key business problems, following are some examples:</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Customer Retention and Churn Prediction</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Brand Reputation Management</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Market and Competitor Analysis</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Effective Marketing</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No time like the Present to get started with LLMs!!!</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Real-World Problem solving - complex data handling and domain knowledge</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Exposure to cutting edge technologies - LLM expertise, Fine Tuning and Improving models</a:t>
            </a:r>
            <a:endParaRPr b="0" i="0" sz="3600" u="none" cap="none" strike="noStrike">
              <a:solidFill>
                <a:srgbClr val="002A44"/>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3600"/>
              <a:buFont typeface="Arial"/>
              <a:buNone/>
            </a:pPr>
            <a:r>
              <a:t/>
            </a:r>
            <a:endParaRPr b="0" i="0" sz="3600" u="none" cap="none" strike="noStrike">
              <a:solidFill>
                <a:srgbClr val="002A44"/>
              </a:solidFill>
              <a:latin typeface="Montserrat"/>
              <a:ea typeface="Montserrat"/>
              <a:cs typeface="Montserrat"/>
              <a:sym typeface="Montserrat"/>
            </a:endParaRPr>
          </a:p>
        </p:txBody>
      </p:sp>
      <p:pic>
        <p:nvPicPr>
          <p:cNvPr id="867" name="Google Shape;867;p8"/>
          <p:cNvPicPr preferRelativeResize="0"/>
          <p:nvPr/>
        </p:nvPicPr>
        <p:blipFill rotWithShape="1">
          <a:blip r:embed="rId4">
            <a:alphaModFix/>
          </a:blip>
          <a:srcRect b="0" l="0" r="0" t="0"/>
          <a:stretch/>
        </p:blipFill>
        <p:spPr>
          <a:xfrm>
            <a:off x="22150125" y="10496700"/>
            <a:ext cx="1714500" cy="1714500"/>
          </a:xfrm>
          <a:prstGeom prst="rect">
            <a:avLst/>
          </a:prstGeom>
          <a:noFill/>
          <a:ln>
            <a:noFill/>
          </a:ln>
        </p:spPr>
      </p:pic>
      <p:sp>
        <p:nvSpPr>
          <p:cNvPr id="868" name="Google Shape;868;p8"/>
          <p:cNvSpPr txBox="1"/>
          <p:nvPr/>
        </p:nvSpPr>
        <p:spPr>
          <a:xfrm>
            <a:off x="2149474" y="1391575"/>
            <a:ext cx="20078700" cy="1462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7200" u="none" cap="none" strike="noStrike">
                <a:solidFill>
                  <a:srgbClr val="002A44"/>
                </a:solidFill>
                <a:latin typeface="Montserrat Black"/>
                <a:ea typeface="Montserrat Black"/>
                <a:cs typeface="Montserrat Black"/>
                <a:sym typeface="Montserrat Black"/>
              </a:rPr>
              <a:t>Business context</a:t>
            </a:r>
            <a:endParaRPr b="1" i="0" sz="7200" u="none" cap="none" strike="noStrike">
              <a:solidFill>
                <a:srgbClr val="002A44"/>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3" name="Shape 873"/>
        <p:cNvGrpSpPr/>
        <p:nvPr/>
      </p:nvGrpSpPr>
      <p:grpSpPr>
        <a:xfrm>
          <a:off x="0" y="0"/>
          <a:ext cx="0" cy="0"/>
          <a:chOff x="0" y="0"/>
          <a:chExt cx="0" cy="0"/>
        </a:xfrm>
      </p:grpSpPr>
      <p:sp>
        <p:nvSpPr>
          <p:cNvPr id="874" name="Google Shape;874;p9"/>
          <p:cNvSpPr txBox="1"/>
          <p:nvPr/>
        </p:nvSpPr>
        <p:spPr>
          <a:xfrm>
            <a:off x="2046724" y="1035050"/>
            <a:ext cx="20078700" cy="1462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7200" u="none" cap="none" strike="noStrike">
                <a:solidFill>
                  <a:srgbClr val="002A44"/>
                </a:solidFill>
                <a:latin typeface="Montserrat Black"/>
                <a:ea typeface="Montserrat Black"/>
                <a:cs typeface="Montserrat Black"/>
                <a:sym typeface="Montserrat Black"/>
              </a:rPr>
              <a:t>Suggested ML approach</a:t>
            </a:r>
            <a:endParaRPr b="1" i="0" sz="7200" u="none" cap="none" strike="noStrike">
              <a:solidFill>
                <a:srgbClr val="002A44"/>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75" name="Google Shape;875;p9"/>
          <p:cNvSpPr txBox="1"/>
          <p:nvPr/>
        </p:nvSpPr>
        <p:spPr>
          <a:xfrm>
            <a:off x="2046721" y="4534971"/>
            <a:ext cx="19873200" cy="89676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Data Collection and Ingestion - use APIs and scraping methods to get data</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Data Preprocessing - text cleaning, language filtering and handling special characters]</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15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LLM model selection - select the correct pre-trained LLM that fits the use case (e.g. BERT, Lama etc.)</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15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LLM Fine-Tuning - using a labeled sentiment dataset that includes tagged customer sentiment</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15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Sentiment Analysis - sentiment classification, Aspect-Based Sentiment Analysis (ABSA) and Emotion detection</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15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Topic modelling and Trend Analysis - Latent Dirichlet Allocation (LDA) etc.</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15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Evaluation and Optimization</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15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Visualization and Reporting </a:t>
            </a:r>
            <a:endParaRPr b="0" i="0" sz="3600" u="none" cap="none" strike="noStrike">
              <a:solidFill>
                <a:srgbClr val="002A44"/>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3600"/>
              <a:buFont typeface="Arial"/>
              <a:buNone/>
            </a:pPr>
            <a:r>
              <a:t/>
            </a:r>
            <a:endParaRPr b="0" i="0" sz="3600" u="none" cap="none" strike="noStrike">
              <a:solidFill>
                <a:srgbClr val="002A44"/>
              </a:solidFill>
              <a:latin typeface="Montserrat"/>
              <a:ea typeface="Montserrat"/>
              <a:cs typeface="Montserrat"/>
              <a:sym typeface="Montserrat"/>
            </a:endParaRPr>
          </a:p>
        </p:txBody>
      </p:sp>
      <p:sp>
        <p:nvSpPr>
          <p:cNvPr id="876" name="Google Shape;876;p9"/>
          <p:cNvSpPr txBox="1"/>
          <p:nvPr/>
        </p:nvSpPr>
        <p:spPr>
          <a:xfrm>
            <a:off x="2046713" y="2497250"/>
            <a:ext cx="20078700" cy="168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2A44"/>
                </a:solidFill>
                <a:latin typeface="Montserrat"/>
                <a:ea typeface="Montserrat"/>
                <a:cs typeface="Montserrat"/>
                <a:sym typeface="Montserrat"/>
              </a:rPr>
              <a:t>LLM based approach for brand sentiment analysis from unstructured data can be broken down into the following steps. This approach focuses on model selection, fine tuning to provide actionable insights.</a:t>
            </a:r>
            <a:endParaRPr b="0" i="0" sz="3600" u="none" cap="none" strike="noStrike">
              <a:solidFill>
                <a:srgbClr val="002A44"/>
              </a:solidFill>
              <a:latin typeface="Montserrat"/>
              <a:ea typeface="Montserrat"/>
              <a:cs typeface="Montserrat"/>
              <a:sym typeface="Montserrat"/>
            </a:endParaRPr>
          </a:p>
        </p:txBody>
      </p:sp>
      <p:pic>
        <p:nvPicPr>
          <p:cNvPr id="877" name="Google Shape;877;p9"/>
          <p:cNvPicPr preferRelativeResize="0"/>
          <p:nvPr/>
        </p:nvPicPr>
        <p:blipFill rotWithShape="1">
          <a:blip r:embed="rId4">
            <a:alphaModFix/>
          </a:blip>
          <a:srcRect b="0" l="0" r="0" t="0"/>
          <a:stretch/>
        </p:blipFill>
        <p:spPr>
          <a:xfrm>
            <a:off x="22146768" y="10497312"/>
            <a:ext cx="1709928" cy="17099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
          <p:cNvSpPr txBox="1"/>
          <p:nvPr>
            <p:ph idx="1" type="subTitle"/>
          </p:nvPr>
        </p:nvSpPr>
        <p:spPr>
          <a:xfrm>
            <a:off x="2040633" y="6105350"/>
            <a:ext cx="7415400" cy="168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t>Some things to keep in mind if this is your first time working on a project involving LLMs:</a:t>
            </a:r>
            <a:endParaRPr/>
          </a:p>
        </p:txBody>
      </p:sp>
      <p:sp>
        <p:nvSpPr>
          <p:cNvPr id="884" name="Google Shape;884;p10"/>
          <p:cNvSpPr txBox="1"/>
          <p:nvPr>
            <p:ph type="title"/>
          </p:nvPr>
        </p:nvSpPr>
        <p:spPr>
          <a:xfrm>
            <a:off x="1990350" y="2201850"/>
            <a:ext cx="7112100" cy="137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200"/>
              <a:buNone/>
            </a:pPr>
            <a:r>
              <a:rPr lang="en-US"/>
              <a:t>Large Language Models</a:t>
            </a:r>
            <a:endParaRPr/>
          </a:p>
        </p:txBody>
      </p:sp>
      <p:sp>
        <p:nvSpPr>
          <p:cNvPr id="885" name="Google Shape;885;p10"/>
          <p:cNvSpPr txBox="1"/>
          <p:nvPr>
            <p:ph idx="2" type="subTitle"/>
          </p:nvPr>
        </p:nvSpPr>
        <p:spPr>
          <a:xfrm>
            <a:off x="12086969" y="2210950"/>
            <a:ext cx="10648800" cy="75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Pre-trained Models </a:t>
            </a:r>
            <a:endParaRPr/>
          </a:p>
          <a:p>
            <a:pPr indent="0" lvl="0" marL="0" rtl="0" algn="l">
              <a:lnSpc>
                <a:spcPct val="100000"/>
              </a:lnSpc>
              <a:spcBef>
                <a:spcPts val="0"/>
              </a:spcBef>
              <a:spcAft>
                <a:spcPts val="0"/>
              </a:spcAft>
              <a:buSzPts val="2400"/>
              <a:buNone/>
            </a:pPr>
            <a:r>
              <a:rPr lang="en-US">
                <a:solidFill>
                  <a:schemeClr val="lt1"/>
                </a:solidFill>
              </a:rPr>
              <a:t>Start with pre-trained models (e.g., GPT, BERT).</a:t>
            </a:r>
            <a:endParaRPr>
              <a:solidFill>
                <a:schemeClr val="lt1"/>
              </a:solidFill>
            </a:endParaRPr>
          </a:p>
          <a:p>
            <a:pPr indent="0" lvl="0" marL="0" rtl="0" algn="l">
              <a:lnSpc>
                <a:spcPct val="100000"/>
              </a:lnSpc>
              <a:spcBef>
                <a:spcPts val="0"/>
              </a:spcBef>
              <a:spcAft>
                <a:spcPts val="0"/>
              </a:spcAft>
              <a:buSzPts val="2400"/>
              <a:buNone/>
            </a:pPr>
            <a:r>
              <a:t/>
            </a:r>
            <a:endParaRPr/>
          </a:p>
        </p:txBody>
      </p:sp>
      <p:sp>
        <p:nvSpPr>
          <p:cNvPr id="886" name="Google Shape;886;p10"/>
          <p:cNvSpPr txBox="1"/>
          <p:nvPr>
            <p:ph idx="3" type="subTitle"/>
          </p:nvPr>
        </p:nvSpPr>
        <p:spPr>
          <a:xfrm>
            <a:off x="12086969" y="3999300"/>
            <a:ext cx="10648800" cy="75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Preprocessing</a:t>
            </a:r>
            <a:endParaRPr/>
          </a:p>
          <a:p>
            <a:pPr indent="0" lvl="0" marL="0" rtl="0" algn="l">
              <a:lnSpc>
                <a:spcPct val="100000"/>
              </a:lnSpc>
              <a:spcBef>
                <a:spcPts val="0"/>
              </a:spcBef>
              <a:spcAft>
                <a:spcPts val="0"/>
              </a:spcAft>
              <a:buSzPts val="2400"/>
              <a:buNone/>
            </a:pPr>
            <a:r>
              <a:rPr lang="en-US">
                <a:solidFill>
                  <a:schemeClr val="lt1"/>
                </a:solidFill>
              </a:rPr>
              <a:t>Perform text preprocessing (e.g., tokenization, normalization).</a:t>
            </a:r>
            <a:endParaRPr>
              <a:solidFill>
                <a:schemeClr val="lt1"/>
              </a:solidFill>
            </a:endParaRPr>
          </a:p>
          <a:p>
            <a:pPr indent="0" lvl="0" marL="0" rtl="0" algn="l">
              <a:lnSpc>
                <a:spcPct val="100000"/>
              </a:lnSpc>
              <a:spcBef>
                <a:spcPts val="0"/>
              </a:spcBef>
              <a:spcAft>
                <a:spcPts val="0"/>
              </a:spcAft>
              <a:buSzPts val="2400"/>
              <a:buNone/>
            </a:pPr>
            <a:r>
              <a:t/>
            </a:r>
            <a:endParaRPr/>
          </a:p>
        </p:txBody>
      </p:sp>
      <p:sp>
        <p:nvSpPr>
          <p:cNvPr id="887" name="Google Shape;887;p10"/>
          <p:cNvSpPr txBox="1"/>
          <p:nvPr>
            <p:ph idx="4" type="subTitle"/>
          </p:nvPr>
        </p:nvSpPr>
        <p:spPr>
          <a:xfrm>
            <a:off x="12086969" y="5906300"/>
            <a:ext cx="10648800" cy="75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lang="en-US"/>
              <a:t>Fine-Tuning</a:t>
            </a:r>
            <a:endParaRPr/>
          </a:p>
          <a:p>
            <a:pPr indent="0" lvl="0" marL="0" marR="0" rtl="0" algn="l">
              <a:lnSpc>
                <a:spcPct val="100000"/>
              </a:lnSpc>
              <a:spcBef>
                <a:spcPts val="0"/>
              </a:spcBef>
              <a:spcAft>
                <a:spcPts val="0"/>
              </a:spcAft>
              <a:buSzPts val="2400"/>
              <a:buNone/>
            </a:pPr>
            <a:r>
              <a:rPr lang="en-US">
                <a:solidFill>
                  <a:schemeClr val="lt1"/>
                </a:solidFill>
              </a:rPr>
              <a:t>Fine-tune the model on your specific dataset.</a:t>
            </a:r>
            <a:endParaRPr>
              <a:solidFill>
                <a:schemeClr val="lt1"/>
              </a:solidFill>
            </a:endParaRPr>
          </a:p>
          <a:p>
            <a:pPr indent="0" lvl="0" marL="0" marR="0" rtl="0" algn="l">
              <a:lnSpc>
                <a:spcPct val="100000"/>
              </a:lnSpc>
              <a:spcBef>
                <a:spcPts val="0"/>
              </a:spcBef>
              <a:spcAft>
                <a:spcPts val="0"/>
              </a:spcAft>
              <a:buSzPts val="2400"/>
              <a:buNone/>
            </a:pPr>
            <a:r>
              <a:t/>
            </a:r>
            <a:endParaRPr/>
          </a:p>
        </p:txBody>
      </p:sp>
      <p:sp>
        <p:nvSpPr>
          <p:cNvPr id="888" name="Google Shape;888;p10"/>
          <p:cNvSpPr txBox="1"/>
          <p:nvPr>
            <p:ph idx="5" type="subTitle"/>
          </p:nvPr>
        </p:nvSpPr>
        <p:spPr>
          <a:xfrm>
            <a:off x="12086969" y="7933750"/>
            <a:ext cx="10648800" cy="75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400"/>
              <a:buNone/>
            </a:pPr>
            <a:r>
              <a:rPr lang="en-US">
                <a:solidFill>
                  <a:srgbClr val="C1F400"/>
                </a:solidFill>
              </a:rPr>
              <a:t>Evaluation</a:t>
            </a:r>
            <a:endParaRPr>
              <a:solidFill>
                <a:srgbClr val="C1F400"/>
              </a:solidFill>
            </a:endParaRPr>
          </a:p>
          <a:p>
            <a:pPr indent="0" lvl="0" marL="0" marR="0" rtl="0" algn="l">
              <a:lnSpc>
                <a:spcPct val="100000"/>
              </a:lnSpc>
              <a:spcBef>
                <a:spcPts val="0"/>
              </a:spcBef>
              <a:spcAft>
                <a:spcPts val="0"/>
              </a:spcAft>
              <a:buSzPts val="2400"/>
              <a:buNone/>
            </a:pPr>
            <a:r>
              <a:rPr lang="en-US">
                <a:solidFill>
                  <a:schemeClr val="lt1"/>
                </a:solidFill>
              </a:rPr>
              <a:t>Use metrics like BLEU, ROUGE, and human evaluation.</a:t>
            </a:r>
            <a:endParaRPr>
              <a:solidFill>
                <a:schemeClr val="lt1"/>
              </a:solidFill>
            </a:endParaRPr>
          </a:p>
          <a:p>
            <a:pPr indent="0" lvl="0" marL="0" marR="0" rtl="0" algn="l">
              <a:lnSpc>
                <a:spcPct val="100000"/>
              </a:lnSpc>
              <a:spcBef>
                <a:spcPts val="0"/>
              </a:spcBef>
              <a:spcAft>
                <a:spcPts val="0"/>
              </a:spcAft>
              <a:buSzPts val="2400"/>
              <a:buNone/>
            </a:pPr>
            <a:r>
              <a:t/>
            </a:r>
            <a:endParaRPr>
              <a:solidFill>
                <a:schemeClr val="lt1"/>
              </a:solidFill>
            </a:endParaRPr>
          </a:p>
        </p:txBody>
      </p:sp>
      <p:sp>
        <p:nvSpPr>
          <p:cNvPr id="889" name="Google Shape;889;p10"/>
          <p:cNvSpPr txBox="1"/>
          <p:nvPr>
            <p:ph idx="6" type="subTitle"/>
          </p:nvPr>
        </p:nvSpPr>
        <p:spPr>
          <a:xfrm>
            <a:off x="12086969" y="9840750"/>
            <a:ext cx="10648800" cy="75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Visualization </a:t>
            </a:r>
            <a:endParaRPr/>
          </a:p>
          <a:p>
            <a:pPr indent="0" lvl="0" marL="0" rtl="0" algn="l">
              <a:lnSpc>
                <a:spcPct val="100000"/>
              </a:lnSpc>
              <a:spcBef>
                <a:spcPts val="0"/>
              </a:spcBef>
              <a:spcAft>
                <a:spcPts val="0"/>
              </a:spcAft>
              <a:buSzPts val="2400"/>
              <a:buNone/>
            </a:pPr>
            <a:r>
              <a:rPr lang="en-US">
                <a:solidFill>
                  <a:schemeClr val="lt1"/>
                </a:solidFill>
              </a:rPr>
              <a:t>Select the appropriate tools to present your findings.</a:t>
            </a:r>
            <a:endParaRPr>
              <a:solidFill>
                <a:schemeClr val="lt1"/>
              </a:solidFill>
            </a:endParaRPr>
          </a:p>
          <a:p>
            <a:pPr indent="0" lvl="0" marL="0" rtl="0" algn="l">
              <a:lnSpc>
                <a:spcPct val="100000"/>
              </a:lnSpc>
              <a:spcBef>
                <a:spcPts val="0"/>
              </a:spcBef>
              <a:spcAft>
                <a:spcPts val="0"/>
              </a:spcAft>
              <a:buSzPts val="2400"/>
              <a:buNone/>
            </a:pPr>
            <a:r>
              <a:t/>
            </a:r>
            <a:endParaRPr/>
          </a:p>
        </p:txBody>
      </p:sp>
      <p:grpSp>
        <p:nvGrpSpPr>
          <p:cNvPr id="890" name="Google Shape;890;p10"/>
          <p:cNvGrpSpPr/>
          <p:nvPr/>
        </p:nvGrpSpPr>
        <p:grpSpPr>
          <a:xfrm>
            <a:off x="599325" y="11478825"/>
            <a:ext cx="1706400" cy="1706400"/>
            <a:chOff x="21808775" y="10470750"/>
            <a:chExt cx="2133000" cy="2133000"/>
          </a:xfrm>
        </p:grpSpPr>
        <p:sp>
          <p:nvSpPr>
            <p:cNvPr id="891" name="Google Shape;891;p10"/>
            <p:cNvSpPr/>
            <p:nvPr/>
          </p:nvSpPr>
          <p:spPr>
            <a:xfrm>
              <a:off x="21808775" y="10470750"/>
              <a:ext cx="2133000" cy="2133000"/>
            </a:xfrm>
            <a:prstGeom prst="ellipse">
              <a:avLst/>
            </a:prstGeom>
            <a:solidFill>
              <a:srgbClr val="C1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2" name="Google Shape;892;p10"/>
            <p:cNvPicPr preferRelativeResize="0"/>
            <p:nvPr/>
          </p:nvPicPr>
          <p:blipFill rotWithShape="1">
            <a:blip r:embed="rId3">
              <a:alphaModFix/>
            </a:blip>
            <a:srcRect b="0" l="0" r="0" t="0"/>
            <a:stretch/>
          </p:blipFill>
          <p:spPr>
            <a:xfrm>
              <a:off x="22020318" y="10682287"/>
              <a:ext cx="1709928" cy="1709928"/>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7" name="Shape 897"/>
        <p:cNvGrpSpPr/>
        <p:nvPr/>
      </p:nvGrpSpPr>
      <p:grpSpPr>
        <a:xfrm>
          <a:off x="0" y="0"/>
          <a:ext cx="0" cy="0"/>
          <a:chOff x="0" y="0"/>
          <a:chExt cx="0" cy="0"/>
        </a:xfrm>
      </p:grpSpPr>
      <p:sp>
        <p:nvSpPr>
          <p:cNvPr id="898" name="Google Shape;898;p11"/>
          <p:cNvSpPr txBox="1"/>
          <p:nvPr/>
        </p:nvSpPr>
        <p:spPr>
          <a:xfrm>
            <a:off x="2012775" y="1014075"/>
            <a:ext cx="20196000" cy="1462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7200" u="none" cap="none" strike="noStrike">
                <a:solidFill>
                  <a:srgbClr val="002A44"/>
                </a:solidFill>
                <a:latin typeface="Montserrat Black"/>
                <a:ea typeface="Montserrat Black"/>
                <a:cs typeface="Montserrat Black"/>
                <a:sym typeface="Montserrat Black"/>
              </a:rPr>
              <a:t>Data overview</a:t>
            </a:r>
            <a:endParaRPr b="1" i="0" sz="7200" u="none" cap="none" strike="noStrike">
              <a:solidFill>
                <a:srgbClr val="002A44"/>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899" name="Google Shape;899;p11"/>
          <p:cNvSpPr txBox="1"/>
          <p:nvPr/>
        </p:nvSpPr>
        <p:spPr>
          <a:xfrm>
            <a:off x="2174171" y="4665296"/>
            <a:ext cx="19873200" cy="90507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Amazon Customer &amp; Yelp  Review dataset </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IMDB movie review dataset</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Web Crawling dataset </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URLs to access the data</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sng" cap="none" strike="noStrike">
                <a:solidFill>
                  <a:schemeClr val="hlink"/>
                </a:solidFill>
                <a:latin typeface="Montserrat"/>
                <a:ea typeface="Montserrat"/>
                <a:cs typeface="Montserrat"/>
                <a:sym typeface="Montserrat"/>
                <a:hlinkClick r:id="rId4"/>
              </a:rPr>
              <a:t>https://jmcauley.ucsd.edu/data/amazon/</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sng" cap="none" strike="noStrike">
                <a:solidFill>
                  <a:schemeClr val="hlink"/>
                </a:solidFill>
                <a:latin typeface="Montserrat"/>
                <a:ea typeface="Montserrat"/>
                <a:cs typeface="Montserrat"/>
                <a:sym typeface="Montserrat"/>
                <a:hlinkClick r:id="rId5"/>
              </a:rPr>
              <a:t>https://www.kaggle.com/datasets/lakshmi25npathi/imdb-dataset-of-50k-movie-reviews</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sng" cap="none" strike="noStrike">
                <a:solidFill>
                  <a:schemeClr val="hlink"/>
                </a:solidFill>
                <a:latin typeface="Montserrat"/>
                <a:ea typeface="Montserrat"/>
                <a:cs typeface="Montserrat"/>
                <a:sym typeface="Montserrat"/>
                <a:hlinkClick r:id="rId6"/>
              </a:rPr>
              <a:t>https://www.kaggle.com/datasets/yelp-dataset/yelp-dataset</a:t>
            </a:r>
            <a:endParaRPr b="0" i="0" sz="3600" u="none" cap="none" strike="noStrike">
              <a:solidFill>
                <a:srgbClr val="002A44"/>
              </a:solidFill>
              <a:latin typeface="Montserrat"/>
              <a:ea typeface="Montserrat"/>
              <a:cs typeface="Montserrat"/>
              <a:sym typeface="Montserrat"/>
            </a:endParaRPr>
          </a:p>
          <a:p>
            <a:pPr indent="-457200" lvl="1" marL="9144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https://commoncrawl.org/</a:t>
            </a:r>
            <a:endParaRPr b="0" i="0" sz="3600" u="none" cap="none" strike="noStrike">
              <a:solidFill>
                <a:srgbClr val="002A44"/>
              </a:solidFill>
              <a:latin typeface="Montserrat"/>
              <a:ea typeface="Montserrat"/>
              <a:cs typeface="Montserrat"/>
              <a:sym typeface="Montserrat"/>
            </a:endParaRPr>
          </a:p>
          <a:p>
            <a:pPr indent="0" lvl="0" marL="914400" marR="0" rtl="0" algn="l">
              <a:lnSpc>
                <a:spcPct val="150000"/>
              </a:lnSpc>
              <a:spcBef>
                <a:spcPts val="0"/>
              </a:spcBef>
              <a:spcAft>
                <a:spcPts val="0"/>
              </a:spcAft>
              <a:buClr>
                <a:srgbClr val="000000"/>
              </a:buClr>
              <a:buSzPts val="3600"/>
              <a:buFont typeface="Arial"/>
              <a:buNone/>
            </a:pPr>
            <a:r>
              <a:t/>
            </a:r>
            <a:endParaRPr b="0" i="0" sz="3600" u="none" cap="none" strike="noStrike">
              <a:solidFill>
                <a:srgbClr val="002A44"/>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3600"/>
              <a:buFont typeface="Arial"/>
              <a:buNone/>
            </a:pPr>
            <a:r>
              <a:t/>
            </a:r>
            <a:endParaRPr b="0" i="0" sz="3600" u="none" cap="none" strike="noStrike">
              <a:solidFill>
                <a:srgbClr val="002A44"/>
              </a:solidFill>
              <a:latin typeface="Montserrat"/>
              <a:ea typeface="Montserrat"/>
              <a:cs typeface="Montserrat"/>
              <a:sym typeface="Montserrat"/>
            </a:endParaRPr>
          </a:p>
        </p:txBody>
      </p:sp>
      <p:sp>
        <p:nvSpPr>
          <p:cNvPr id="900" name="Google Shape;900;p11"/>
          <p:cNvSpPr txBox="1"/>
          <p:nvPr/>
        </p:nvSpPr>
        <p:spPr>
          <a:xfrm>
            <a:off x="2149463" y="2476275"/>
            <a:ext cx="20078700" cy="168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2A44"/>
                </a:solidFill>
                <a:latin typeface="Montserrat"/>
                <a:ea typeface="Montserrat"/>
                <a:cs typeface="Montserrat"/>
                <a:sym typeface="Montserrat"/>
              </a:rPr>
              <a:t>We will be using Publicly Available Datasets for this project. Some parts of the data will be used to teach the model sentiments and then the trained models will be used on the Telco data to generate insights </a:t>
            </a:r>
            <a:endParaRPr b="0" i="0" sz="3600" u="none" cap="none" strike="noStrike">
              <a:solidFill>
                <a:srgbClr val="002A44"/>
              </a:solidFill>
              <a:latin typeface="Montserrat"/>
              <a:ea typeface="Montserrat"/>
              <a:cs typeface="Montserrat"/>
              <a:sym typeface="Montserrat"/>
            </a:endParaRPr>
          </a:p>
        </p:txBody>
      </p:sp>
      <p:pic>
        <p:nvPicPr>
          <p:cNvPr id="901" name="Google Shape;901;p11"/>
          <p:cNvPicPr preferRelativeResize="0"/>
          <p:nvPr/>
        </p:nvPicPr>
        <p:blipFill rotWithShape="1">
          <a:blip r:embed="rId7">
            <a:alphaModFix/>
          </a:blip>
          <a:srcRect b="0" l="0" r="0" t="0"/>
          <a:stretch/>
        </p:blipFill>
        <p:spPr>
          <a:xfrm>
            <a:off x="22146768" y="10497312"/>
            <a:ext cx="1709928" cy="17099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6" name="Shape 906"/>
        <p:cNvGrpSpPr/>
        <p:nvPr/>
      </p:nvGrpSpPr>
      <p:grpSpPr>
        <a:xfrm>
          <a:off x="0" y="0"/>
          <a:ext cx="0" cy="0"/>
          <a:chOff x="0" y="0"/>
          <a:chExt cx="0" cy="0"/>
        </a:xfrm>
      </p:grpSpPr>
      <p:sp>
        <p:nvSpPr>
          <p:cNvPr id="907" name="Google Shape;907;p12"/>
          <p:cNvSpPr txBox="1"/>
          <p:nvPr/>
        </p:nvSpPr>
        <p:spPr>
          <a:xfrm>
            <a:off x="2012775" y="1286725"/>
            <a:ext cx="20196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7200" u="none" cap="none" strike="noStrike">
                <a:solidFill>
                  <a:srgbClr val="002A44"/>
                </a:solidFill>
                <a:latin typeface="Montserrat Black"/>
                <a:ea typeface="Montserrat Black"/>
                <a:cs typeface="Montserrat Black"/>
                <a:sym typeface="Montserrat Black"/>
              </a:rPr>
              <a:t>Python libraries</a:t>
            </a:r>
            <a:endParaRPr b="0" i="0" sz="1100" u="none" cap="none" strike="noStrike">
              <a:solidFill>
                <a:schemeClr val="dk1"/>
              </a:solidFill>
              <a:latin typeface="Arial"/>
              <a:ea typeface="Arial"/>
              <a:cs typeface="Arial"/>
              <a:sym typeface="Arial"/>
            </a:endParaRPr>
          </a:p>
        </p:txBody>
      </p:sp>
      <p:sp>
        <p:nvSpPr>
          <p:cNvPr id="908" name="Google Shape;908;p12"/>
          <p:cNvSpPr txBox="1"/>
          <p:nvPr/>
        </p:nvSpPr>
        <p:spPr>
          <a:xfrm>
            <a:off x="2252221" y="5143171"/>
            <a:ext cx="19873200" cy="57258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Standard Python libraries e.g., pandas, scikit-learn, TensorFlow, PyTorch, etc.</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Standard Python NLP libraries e.g., NLTK, spaCy, TextBlob, langdetect</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Standard Python Data Visualization libraries e.g. Seaborn</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Python Libraries for Data Collection &amp; Scraping e.g., Tweepy, Twarc, BeautifulSoup, Scrapy, Newspaper3k</a:t>
            </a:r>
            <a:endParaRPr b="0" i="0" sz="3600" u="none" cap="none" strike="noStrike">
              <a:solidFill>
                <a:srgbClr val="002A44"/>
              </a:solidFill>
              <a:latin typeface="Montserrat"/>
              <a:ea typeface="Montserrat"/>
              <a:cs typeface="Montserrat"/>
              <a:sym typeface="Montserrat"/>
            </a:endParaRPr>
          </a:p>
          <a:p>
            <a:pPr indent="-457200" lvl="0" marL="457200" marR="0" rtl="0" algn="l">
              <a:lnSpc>
                <a:spcPct val="150000"/>
              </a:lnSpc>
              <a:spcBef>
                <a:spcPts val="0"/>
              </a:spcBef>
              <a:spcAft>
                <a:spcPts val="0"/>
              </a:spcAft>
              <a:buClr>
                <a:srgbClr val="002A44"/>
              </a:buClr>
              <a:buSzPts val="3600"/>
              <a:buFont typeface="Montserrat"/>
              <a:buChar char="●"/>
            </a:pPr>
            <a:r>
              <a:rPr b="0" i="0" lang="en-US" sz="3600" u="none" cap="none" strike="noStrike">
                <a:solidFill>
                  <a:srgbClr val="002A44"/>
                </a:solidFill>
                <a:latin typeface="Montserrat"/>
                <a:ea typeface="Montserrat"/>
                <a:cs typeface="Montserrat"/>
                <a:sym typeface="Montserrat"/>
              </a:rPr>
              <a:t>Python libraries for Modelling and Sentiment Analysis e.g.,transformers (Hugging Face Transformer library) for working with pre-trained LLMs</a:t>
            </a:r>
            <a:endParaRPr b="0" i="0" sz="3600" u="none" cap="none" strike="noStrike">
              <a:solidFill>
                <a:srgbClr val="002A44"/>
              </a:solidFill>
              <a:latin typeface="Montserrat"/>
              <a:ea typeface="Montserrat"/>
              <a:cs typeface="Montserrat"/>
              <a:sym typeface="Montserrat"/>
            </a:endParaRPr>
          </a:p>
        </p:txBody>
      </p:sp>
      <p:sp>
        <p:nvSpPr>
          <p:cNvPr id="909" name="Google Shape;909;p12"/>
          <p:cNvSpPr txBox="1"/>
          <p:nvPr/>
        </p:nvSpPr>
        <p:spPr>
          <a:xfrm>
            <a:off x="2071413" y="2769900"/>
            <a:ext cx="20078700" cy="168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0" i="0" lang="en-US" sz="3600" u="none" cap="none" strike="noStrike">
                <a:solidFill>
                  <a:srgbClr val="002A44"/>
                </a:solidFill>
                <a:latin typeface="Montserrat"/>
                <a:ea typeface="Montserrat"/>
                <a:cs typeface="Montserrat"/>
                <a:sym typeface="Montserrat"/>
              </a:rPr>
              <a:t>Use standard Python libraries where ever applicable. Pay special attention to the web scraping and LLM libraries. Read the official documentation for a through understanding</a:t>
            </a:r>
            <a:endParaRPr b="0" i="0" sz="3600" u="none" cap="none" strike="noStrike">
              <a:solidFill>
                <a:srgbClr val="002A44"/>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3600"/>
              <a:buFont typeface="Arial"/>
              <a:buNone/>
            </a:pPr>
            <a:r>
              <a:t/>
            </a:r>
            <a:endParaRPr b="0" i="0" sz="3600" u="none" cap="none" strike="noStrike">
              <a:solidFill>
                <a:srgbClr val="002A44"/>
              </a:solidFill>
              <a:latin typeface="Montserrat"/>
              <a:ea typeface="Montserrat"/>
              <a:cs typeface="Montserrat"/>
              <a:sym typeface="Montserrat"/>
            </a:endParaRPr>
          </a:p>
        </p:txBody>
      </p:sp>
      <p:pic>
        <p:nvPicPr>
          <p:cNvPr id="910" name="Google Shape;910;p12"/>
          <p:cNvPicPr preferRelativeResize="0"/>
          <p:nvPr/>
        </p:nvPicPr>
        <p:blipFill rotWithShape="1">
          <a:blip r:embed="rId4">
            <a:alphaModFix/>
          </a:blip>
          <a:srcRect b="0" l="0" r="0" t="0"/>
          <a:stretch/>
        </p:blipFill>
        <p:spPr>
          <a:xfrm>
            <a:off x="22146768" y="10497312"/>
            <a:ext cx="1709929" cy="1861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reakthrough Tech Templat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eakthrough Tech Templat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